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CF53-E446-48F3-1D06-4E9F39AF5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176D3-B369-5F84-6D4C-AB4683778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76829-319B-4A5B-3027-097B0192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5F5-DCEC-454C-8CA8-DE95E976BF60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5A5DB-129D-4C12-6EF3-7124425E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C1084-B1CC-356A-A70A-549AE09E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7984-27BC-458E-9DE4-33E24BE2B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91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8497-CB57-ED67-3411-3B09881A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A3EE3-CA53-2A51-9725-E462BBAFA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8264-5A22-2FFB-0FE6-756BBC9E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5F5-DCEC-454C-8CA8-DE95E976BF60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C54AD-2337-7077-6065-60FA6B46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282E1-BD24-871F-BF09-0B3BEBCD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7984-27BC-458E-9DE4-33E24BE2B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9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5EB5C4-7FB2-AB9A-04D4-FA5FBCCD8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8CC06-71E8-973A-ACC2-AE19D0E60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1547C-D4A3-1EAE-AA07-4C2B13AB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5F5-DCEC-454C-8CA8-DE95E976BF60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5A430-F2ED-7ED6-1F08-EE650B68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CB89F-28F7-A6A8-92D4-8F5CF5809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7984-27BC-458E-9DE4-33E24BE2B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68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27BE-1914-389A-5728-661F1BF2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F2CEC-0E9C-2F91-217F-9623B2B3C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4E5BA-A674-ACCC-F822-841E4A78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5F5-DCEC-454C-8CA8-DE95E976BF60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0DCF3-7B8F-A533-9DE3-BB3D9253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DC5C3-C713-479C-4BA8-C45DD70F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7984-27BC-458E-9DE4-33E24BE2B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96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E5B63-BDE3-ACAF-1811-AA1BC7E9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25907-ADAE-60A6-049F-431CB9952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B4B3F-55D7-A80F-1138-1727D1F1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5F5-DCEC-454C-8CA8-DE95E976BF60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FFB7B-35FC-D211-1275-F83944EA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247FF-7554-D087-6A8F-8EA5DCA9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7984-27BC-458E-9DE4-33E24BE2B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66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5DEF-4549-E81A-E0C4-EB59BE63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E6F2E-990D-33F1-39B4-185520CAA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07727-6627-D043-8055-07560AAAF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5A284-338F-D439-C892-C45A50A3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5F5-DCEC-454C-8CA8-DE95E976BF60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D00BA-8A66-847E-F087-55D7FFC9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BE00D-5A09-6327-D158-EB82E293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7984-27BC-458E-9DE4-33E24BE2B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74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4CC4-3C36-37DD-1A68-093E0A55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E5DA1-D85A-BB62-9CD8-D2362C9E4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8B466-F230-5316-9760-295E2864E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FE6F5-D207-789C-8632-773B3B7AF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0A04D3-5272-B5CC-8A3F-8E8591DB0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15DBFB-4957-C0D6-D301-1C2470A4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5F5-DCEC-454C-8CA8-DE95E976BF60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8968A-FF7B-3019-45B7-B1C95CCC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5B467-BBAE-6E9D-BABC-5168A946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7984-27BC-458E-9DE4-33E24BE2B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00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EE1B-8813-69D7-397B-7B6822F5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C0ADF-B867-8C25-FFE3-6B923D80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5F5-DCEC-454C-8CA8-DE95E976BF60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74735-CD33-D462-B60F-8EE60955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363B6-2268-0675-3930-B19DE6FC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7984-27BC-458E-9DE4-33E24BE2B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96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FD7168-A647-57A9-DD33-DD5573B4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5F5-DCEC-454C-8CA8-DE95E976BF60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BC930-8CDC-FE18-D200-57B0997E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CC671-3AB4-A155-FB1F-5B60F3D3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7984-27BC-458E-9DE4-33E24BE2B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32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3937-9EED-6400-2519-A97A5DC6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A040E-2C58-01C8-E6FD-4FBADD81F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99896-38D8-10CE-B185-69C8D36BB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D9981-8794-0A88-8E62-B5A1F306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5F5-DCEC-454C-8CA8-DE95E976BF60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E680B-7A6E-6062-B080-D3742F70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ABF10-93AD-9E63-0B63-FAEA23AA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7984-27BC-458E-9DE4-33E24BE2B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85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2AE8-9912-FA7A-67A7-04C28A29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D2329-6182-8826-8A6B-8E9625BAD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37201-F590-D5D8-315C-71F6F02EC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FA083-6962-3196-FFD2-8C414D8D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85F5-DCEC-454C-8CA8-DE95E976BF60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9FBEC-6EDC-9965-D6CF-4A96D626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A0A85-59F6-FC56-3E76-A6CEE1A5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7984-27BC-458E-9DE4-33E24BE2B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12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CBA3AE-EDCA-C5C7-B8B8-BCE6F09B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64C46-7E82-259C-7B63-6C59D9F07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B7F85-0482-1F01-3801-22CB4B70F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B85F5-DCEC-454C-8CA8-DE95E976BF60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54A3D-AE0C-BC69-1C54-470980858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90455-EDFA-ADC3-8E38-0099F50CF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7984-27BC-458E-9DE4-33E24BE2B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88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B11D8-E3A5-DAA5-FEFC-B57BBACD584F}"/>
              </a:ext>
            </a:extLst>
          </p:cNvPr>
          <p:cNvSpPr txBox="1"/>
          <p:nvPr/>
        </p:nvSpPr>
        <p:spPr>
          <a:xfrm>
            <a:off x="471340" y="339364"/>
            <a:ext cx="2795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Wisconsin Card Sorting Task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3BC010-62EF-AB19-0E24-BD885F6E4D0B}"/>
              </a:ext>
            </a:extLst>
          </p:cNvPr>
          <p:cNvSpPr txBox="1"/>
          <p:nvPr/>
        </p:nvSpPr>
        <p:spPr>
          <a:xfrm>
            <a:off x="4025245" y="5184742"/>
            <a:ext cx="393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 sorting rules: colour, shape or number</a:t>
            </a:r>
          </a:p>
        </p:txBody>
      </p:sp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F2EE461E-0A81-AE39-B2A8-62AF81494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700" y="989867"/>
            <a:ext cx="6127909" cy="334722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F590CE-7220-8A78-CB3E-5ECA6AA66B25}"/>
              </a:ext>
            </a:extLst>
          </p:cNvPr>
          <p:cNvCxnSpPr/>
          <p:nvPr/>
        </p:nvCxnSpPr>
        <p:spPr>
          <a:xfrm>
            <a:off x="2055043" y="1753386"/>
            <a:ext cx="754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71CE0C-B50B-03BD-991D-4F2335B9FBDE}"/>
              </a:ext>
            </a:extLst>
          </p:cNvPr>
          <p:cNvCxnSpPr/>
          <p:nvPr/>
        </p:nvCxnSpPr>
        <p:spPr>
          <a:xfrm>
            <a:off x="2055043" y="3429000"/>
            <a:ext cx="754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826DD1-FBBF-D6E6-912A-E04F713CCFD5}"/>
              </a:ext>
            </a:extLst>
          </p:cNvPr>
          <p:cNvSpPr txBox="1"/>
          <p:nvPr/>
        </p:nvSpPr>
        <p:spPr>
          <a:xfrm>
            <a:off x="471340" y="1568720"/>
            <a:ext cx="117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Categories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5876D0-12A0-F80E-D752-F042B00A9453}"/>
              </a:ext>
            </a:extLst>
          </p:cNvPr>
          <p:cNvSpPr txBox="1"/>
          <p:nvPr/>
        </p:nvSpPr>
        <p:spPr>
          <a:xfrm>
            <a:off x="164185" y="3244334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Card to-be-sorted</a:t>
            </a:r>
          </a:p>
        </p:txBody>
      </p:sp>
    </p:spTree>
    <p:extLst>
      <p:ext uri="{BB962C8B-B14F-4D97-AF65-F5344CB8AC3E}">
        <p14:creationId xmlns:p14="http://schemas.microsoft.com/office/powerpoint/2010/main" val="191986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81956894-B31A-B983-064A-DB11104EE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700" y="989867"/>
            <a:ext cx="6127909" cy="33472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3024AE-C1DD-2770-150B-F5C6367C4A80}"/>
              </a:ext>
            </a:extLst>
          </p:cNvPr>
          <p:cNvCxnSpPr/>
          <p:nvPr/>
        </p:nvCxnSpPr>
        <p:spPr>
          <a:xfrm flipH="1">
            <a:off x="2687397" y="4769962"/>
            <a:ext cx="1026764" cy="622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BBEABB-BB5C-683C-2CA2-857F718B61EE}"/>
              </a:ext>
            </a:extLst>
          </p:cNvPr>
          <p:cNvCxnSpPr/>
          <p:nvPr/>
        </p:nvCxnSpPr>
        <p:spPr>
          <a:xfrm>
            <a:off x="6096000" y="4769962"/>
            <a:ext cx="0" cy="622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AFC359-0CF2-CCFB-E115-09C463DF7794}"/>
              </a:ext>
            </a:extLst>
          </p:cNvPr>
          <p:cNvCxnSpPr>
            <a:cxnSpLocks/>
          </p:cNvCxnSpPr>
          <p:nvPr/>
        </p:nvCxnSpPr>
        <p:spPr>
          <a:xfrm>
            <a:off x="8676616" y="4846161"/>
            <a:ext cx="827987" cy="46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659E94B-3FA5-B975-1F15-A60C8AFA11C4}"/>
              </a:ext>
            </a:extLst>
          </p:cNvPr>
          <p:cNvSpPr txBox="1"/>
          <p:nvPr/>
        </p:nvSpPr>
        <p:spPr>
          <a:xfrm>
            <a:off x="4407652" y="4260453"/>
            <a:ext cx="337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Answers for different sorting rules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9167FA-FD74-B621-A726-6F27EDC1308E}"/>
              </a:ext>
            </a:extLst>
          </p:cNvPr>
          <p:cNvSpPr txBox="1"/>
          <p:nvPr/>
        </p:nvSpPr>
        <p:spPr>
          <a:xfrm>
            <a:off x="1121790" y="5081045"/>
            <a:ext cx="77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colour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3A3246-4BB0-CACB-D2BF-24A8D4D5AFEF}"/>
              </a:ext>
            </a:extLst>
          </p:cNvPr>
          <p:cNvSpPr txBox="1"/>
          <p:nvPr/>
        </p:nvSpPr>
        <p:spPr>
          <a:xfrm>
            <a:off x="4941217" y="5081045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shape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AFE2C4-A479-3A3B-F0BC-49D9DA1CFC54}"/>
              </a:ext>
            </a:extLst>
          </p:cNvPr>
          <p:cNvSpPr txBox="1"/>
          <p:nvPr/>
        </p:nvSpPr>
        <p:spPr>
          <a:xfrm>
            <a:off x="8067170" y="5081045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number</a:t>
            </a:r>
          </a:p>
        </p:txBody>
      </p:sp>
      <p:pic>
        <p:nvPicPr>
          <p:cNvPr id="16" name="Picture 15" descr="A group of blue stars&#10;&#10;Description automatically generated">
            <a:extLst>
              <a:ext uri="{FF2B5EF4-FFF2-40B4-BE49-F238E27FC236}">
                <a16:creationId xmlns:a16="http://schemas.microsoft.com/office/drawing/2014/main" id="{4AE1FCF2-C7A7-E526-5157-6B8720487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107779" y="5450377"/>
            <a:ext cx="1020126" cy="1020126"/>
          </a:xfrm>
          <a:prstGeom prst="rect">
            <a:avLst/>
          </a:prstGeom>
        </p:spPr>
      </p:pic>
      <p:pic>
        <p:nvPicPr>
          <p:cNvPr id="18" name="Picture 17" descr="A red circle on a white background&#10;&#10;Description automatically generated">
            <a:extLst>
              <a:ext uri="{FF2B5EF4-FFF2-40B4-BE49-F238E27FC236}">
                <a16:creationId xmlns:a16="http://schemas.microsoft.com/office/drawing/2014/main" id="{02B61FCF-01F1-AD46-C217-CB2513494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609" y="5392131"/>
            <a:ext cx="955921" cy="955921"/>
          </a:xfrm>
          <a:prstGeom prst="rect">
            <a:avLst/>
          </a:prstGeom>
        </p:spPr>
      </p:pic>
      <p:pic>
        <p:nvPicPr>
          <p:cNvPr id="19" name="Picture 18" descr="A red circle on a white background&#10;&#10;Description automatically generated">
            <a:extLst>
              <a:ext uri="{FF2B5EF4-FFF2-40B4-BE49-F238E27FC236}">
                <a16:creationId xmlns:a16="http://schemas.microsoft.com/office/drawing/2014/main" id="{B7899B32-0220-5264-9224-AC089B5E7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039" y="5450377"/>
            <a:ext cx="955921" cy="95592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FEC7DDC-ADD9-CB26-FF31-C2D6F1AE11EB}"/>
              </a:ext>
            </a:extLst>
          </p:cNvPr>
          <p:cNvSpPr txBox="1"/>
          <p:nvPr/>
        </p:nvSpPr>
        <p:spPr>
          <a:xfrm>
            <a:off x="471340" y="339364"/>
            <a:ext cx="2795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Wisconsin Card Sorting Task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E4415D-F1FC-D88F-3B27-BC1D2D9078CE}"/>
              </a:ext>
            </a:extLst>
          </p:cNvPr>
          <p:cNvSpPr txBox="1"/>
          <p:nvPr/>
        </p:nvSpPr>
        <p:spPr>
          <a:xfrm>
            <a:off x="3145679" y="6348052"/>
            <a:ext cx="602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Sorting rule switches after 4 to 6 cumulative correct responses</a:t>
            </a:r>
          </a:p>
        </p:txBody>
      </p:sp>
    </p:spTree>
    <p:extLst>
      <p:ext uri="{BB962C8B-B14F-4D97-AF65-F5344CB8AC3E}">
        <p14:creationId xmlns:p14="http://schemas.microsoft.com/office/powerpoint/2010/main" val="283012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B2585D-9E29-6EA6-F354-C721DCB4F352}"/>
              </a:ext>
            </a:extLst>
          </p:cNvPr>
          <p:cNvSpPr txBox="1"/>
          <p:nvPr/>
        </p:nvSpPr>
        <p:spPr>
          <a:xfrm>
            <a:off x="537328" y="952106"/>
            <a:ext cx="139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 conditions: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B10692-E471-0A16-3EC8-73166DECE7A4}"/>
              </a:ext>
            </a:extLst>
          </p:cNvPr>
          <p:cNvSpPr txBox="1"/>
          <p:nvPr/>
        </p:nvSpPr>
        <p:spPr>
          <a:xfrm>
            <a:off x="772444" y="1611386"/>
            <a:ext cx="4746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Congruency</a:t>
            </a:r>
          </a:p>
          <a:p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whether colour matches meaning of the word</a:t>
            </a:r>
          </a:p>
        </p:txBody>
      </p:sp>
      <p:pic>
        <p:nvPicPr>
          <p:cNvPr id="7" name="Picture 6" descr="A black background with red and white letters&#10;&#10;Description automatically generated">
            <a:extLst>
              <a:ext uri="{FF2B5EF4-FFF2-40B4-BE49-F238E27FC236}">
                <a16:creationId xmlns:a16="http://schemas.microsoft.com/office/drawing/2014/main" id="{E51467BB-1E93-06BF-31B6-1B364E9AF2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8" t="21304" r="37989" b="57973"/>
          <a:stretch/>
        </p:blipFill>
        <p:spPr>
          <a:xfrm>
            <a:off x="1486731" y="2840841"/>
            <a:ext cx="2949300" cy="1438928"/>
          </a:xfrm>
          <a:prstGeom prst="rect">
            <a:avLst/>
          </a:prstGeom>
        </p:spPr>
      </p:pic>
      <p:pic>
        <p:nvPicPr>
          <p:cNvPr id="8" name="Picture 7" descr="A black background with red and white letters&#10;&#10;Description automatically generated">
            <a:extLst>
              <a:ext uri="{FF2B5EF4-FFF2-40B4-BE49-F238E27FC236}">
                <a16:creationId xmlns:a16="http://schemas.microsoft.com/office/drawing/2014/main" id="{5F9AB1F5-D6DF-590F-3AE1-6EAEC5D08D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8" t="21304" r="37989" b="18488"/>
          <a:stretch/>
        </p:blipFill>
        <p:spPr>
          <a:xfrm>
            <a:off x="8294511" y="2690012"/>
            <a:ext cx="1732037" cy="24551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45CBEB-3C36-A650-A520-93B79AA8115C}"/>
              </a:ext>
            </a:extLst>
          </p:cNvPr>
          <p:cNvSpPr txBox="1"/>
          <p:nvPr/>
        </p:nvSpPr>
        <p:spPr>
          <a:xfrm>
            <a:off x="6948573" y="1581246"/>
            <a:ext cx="4577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Match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/>
              <a:t>whether colour of the word on top matches</a:t>
            </a:r>
          </a:p>
          <a:p>
            <a:r>
              <a:rPr lang="en-GB" dirty="0"/>
              <a:t>      meaning of the word on the bottom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774838-4706-E444-0775-C12B02FE5917}"/>
              </a:ext>
            </a:extLst>
          </p:cNvPr>
          <p:cNvSpPr txBox="1"/>
          <p:nvPr/>
        </p:nvSpPr>
        <p:spPr>
          <a:xfrm>
            <a:off x="3591058" y="5844618"/>
            <a:ext cx="481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Participants respond on whether there is a match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E16B22-1D9E-4AE2-FA5B-5F07999ECC91}"/>
              </a:ext>
            </a:extLst>
          </p:cNvPr>
          <p:cNvSpPr txBox="1"/>
          <p:nvPr/>
        </p:nvSpPr>
        <p:spPr>
          <a:xfrm>
            <a:off x="471340" y="339364"/>
            <a:ext cx="249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Colour-word Stroop Task</a:t>
            </a:r>
          </a:p>
        </p:txBody>
      </p:sp>
    </p:spTree>
    <p:extLst>
      <p:ext uri="{BB962C8B-B14F-4D97-AF65-F5344CB8AC3E}">
        <p14:creationId xmlns:p14="http://schemas.microsoft.com/office/powerpoint/2010/main" val="9378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31BBB6-86D3-EF3B-59AE-E175A7C8DFE2}"/>
              </a:ext>
            </a:extLst>
          </p:cNvPr>
          <p:cNvSpPr txBox="1"/>
          <p:nvPr/>
        </p:nvSpPr>
        <p:spPr>
          <a:xfrm>
            <a:off x="3073138" y="424207"/>
            <a:ext cx="117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Congruent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66A5F0-F4E1-8022-3C19-033E1F4F6B90}"/>
              </a:ext>
            </a:extLst>
          </p:cNvPr>
          <p:cNvCxnSpPr>
            <a:cxnSpLocks/>
          </p:cNvCxnSpPr>
          <p:nvPr/>
        </p:nvCxnSpPr>
        <p:spPr>
          <a:xfrm>
            <a:off x="5920033" y="1593130"/>
            <a:ext cx="0" cy="4892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EDE206-6F7F-5A42-5A83-AD943170B156}"/>
              </a:ext>
            </a:extLst>
          </p:cNvPr>
          <p:cNvCxnSpPr/>
          <p:nvPr/>
        </p:nvCxnSpPr>
        <p:spPr>
          <a:xfrm>
            <a:off x="1791093" y="3704734"/>
            <a:ext cx="8682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D832106-A293-558E-D008-222D912874E4}"/>
              </a:ext>
            </a:extLst>
          </p:cNvPr>
          <p:cNvSpPr txBox="1"/>
          <p:nvPr/>
        </p:nvSpPr>
        <p:spPr>
          <a:xfrm>
            <a:off x="7722124" y="448619"/>
            <a:ext cx="132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Incongruent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EDE610-4FBC-4260-945E-0456C2B2D455}"/>
              </a:ext>
            </a:extLst>
          </p:cNvPr>
          <p:cNvSpPr txBox="1"/>
          <p:nvPr/>
        </p:nvSpPr>
        <p:spPr>
          <a:xfrm>
            <a:off x="303229" y="2405407"/>
            <a:ext cx="7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Match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383A07-174A-26B3-733E-14431AB8948D}"/>
              </a:ext>
            </a:extLst>
          </p:cNvPr>
          <p:cNvSpPr txBox="1"/>
          <p:nvPr/>
        </p:nvSpPr>
        <p:spPr>
          <a:xfrm>
            <a:off x="109265" y="5027630"/>
            <a:ext cx="117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 match</a:t>
            </a:r>
          </a:p>
        </p:txBody>
      </p:sp>
      <p:pic>
        <p:nvPicPr>
          <p:cNvPr id="13" name="Picture 12" descr="A black background with red and white letters&#10;&#10;Description automatically generated">
            <a:extLst>
              <a:ext uri="{FF2B5EF4-FFF2-40B4-BE49-F238E27FC236}">
                <a16:creationId xmlns:a16="http://schemas.microsoft.com/office/drawing/2014/main" id="{C20407DC-B390-65DE-1CF5-7F9A1DF63C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8" t="21304" r="37989" b="18488"/>
          <a:stretch/>
        </p:blipFill>
        <p:spPr>
          <a:xfrm>
            <a:off x="2794523" y="1033748"/>
            <a:ext cx="1732037" cy="2455191"/>
          </a:xfrm>
          <a:prstGeom prst="rect">
            <a:avLst/>
          </a:prstGeom>
        </p:spPr>
      </p:pic>
      <p:pic>
        <p:nvPicPr>
          <p:cNvPr id="15" name="Picture 14" descr="A screenshot of a video game&#10;&#10;Description automatically generated">
            <a:extLst>
              <a:ext uri="{FF2B5EF4-FFF2-40B4-BE49-F238E27FC236}">
                <a16:creationId xmlns:a16="http://schemas.microsoft.com/office/drawing/2014/main" id="{7710ED39-FB34-4BED-CDC7-DB8385D528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2" t="20482" r="40514" b="20618"/>
          <a:stretch/>
        </p:blipFill>
        <p:spPr>
          <a:xfrm>
            <a:off x="2794523" y="3782564"/>
            <a:ext cx="1681643" cy="2859464"/>
          </a:xfrm>
          <a:prstGeom prst="rect">
            <a:avLst/>
          </a:prstGeom>
        </p:spPr>
      </p:pic>
      <p:pic>
        <p:nvPicPr>
          <p:cNvPr id="17" name="Picture 16" descr="A screen shot of a black background&#10;&#10;Description automatically generated">
            <a:extLst>
              <a:ext uri="{FF2B5EF4-FFF2-40B4-BE49-F238E27FC236}">
                <a16:creationId xmlns:a16="http://schemas.microsoft.com/office/drawing/2014/main" id="{4FCEBD10-2BD4-4441-6EEB-F3354834A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61" t="21993" r="41005" b="21304"/>
          <a:stretch/>
        </p:blipFill>
        <p:spPr>
          <a:xfrm>
            <a:off x="7665440" y="923828"/>
            <a:ext cx="1573229" cy="2692852"/>
          </a:xfrm>
          <a:prstGeom prst="rect">
            <a:avLst/>
          </a:prstGeom>
        </p:spPr>
      </p:pic>
      <p:pic>
        <p:nvPicPr>
          <p:cNvPr id="19" name="Picture 18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4DA1D886-2AC1-E700-31B2-4999D206F2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88" t="21031" r="41547" b="21304"/>
          <a:stretch/>
        </p:blipFill>
        <p:spPr>
          <a:xfrm>
            <a:off x="7685458" y="3761178"/>
            <a:ext cx="1524507" cy="288085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F807DF4-B90B-A3D3-F6FE-D05553D9855C}"/>
              </a:ext>
            </a:extLst>
          </p:cNvPr>
          <p:cNvSpPr txBox="1"/>
          <p:nvPr/>
        </p:nvSpPr>
        <p:spPr>
          <a:xfrm>
            <a:off x="471340" y="339364"/>
            <a:ext cx="249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Colour-word Stroop Task</a:t>
            </a:r>
          </a:p>
        </p:txBody>
      </p:sp>
    </p:spTree>
    <p:extLst>
      <p:ext uri="{BB962C8B-B14F-4D97-AF65-F5344CB8AC3E}">
        <p14:creationId xmlns:p14="http://schemas.microsoft.com/office/powerpoint/2010/main" val="1517833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86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Jocelyn To</dc:creator>
  <cp:lastModifiedBy>Jocelyn To</cp:lastModifiedBy>
  <cp:revision>4</cp:revision>
  <dcterms:created xsi:type="dcterms:W3CDTF">2023-12-18T02:14:15Z</dcterms:created>
  <dcterms:modified xsi:type="dcterms:W3CDTF">2023-12-18T02:50:12Z</dcterms:modified>
</cp:coreProperties>
</file>