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2" r:id="rId2"/>
    <p:sldId id="479" r:id="rId3"/>
    <p:sldId id="631" r:id="rId4"/>
    <p:sldId id="632" r:id="rId5"/>
    <p:sldId id="474" r:id="rId6"/>
    <p:sldId id="618" r:id="rId7"/>
    <p:sldId id="6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lck91@gmail.com" initials="k" lastIdx="2" clrIdx="0">
    <p:extLst>
      <p:ext uri="{19B8F6BF-5375-455C-9EA6-DF929625EA0E}">
        <p15:presenceInfo xmlns:p15="http://schemas.microsoft.com/office/powerpoint/2012/main" userId="1b2ac32fcfb3d49b" providerId="Windows Live"/>
      </p:ext>
    </p:extLst>
  </p:cmAuthor>
  <p:cmAuthor id="2" name="LAW, Kelvin CK [RS]" initials="LKC[" lastIdx="1" clrIdx="1">
    <p:extLst>
      <p:ext uri="{19B8F6BF-5375-455C-9EA6-DF929625EA0E}">
        <p15:presenceInfo xmlns:p15="http://schemas.microsoft.com/office/powerpoint/2012/main" userId="S::ck3law@polyu.edu.hk::9f6b0a01-a5d4-4d7b-b6f6-e805c75f9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D00"/>
    <a:srgbClr val="212BEB"/>
    <a:srgbClr val="FFFF00"/>
    <a:srgbClr val="AF0000"/>
    <a:srgbClr val="FFD966"/>
    <a:srgbClr val="404040"/>
    <a:srgbClr val="C8C8C8"/>
    <a:srgbClr val="5B9BD5"/>
    <a:srgbClr val="FFFFFF"/>
    <a:srgbClr val="ADD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28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57D88E-A2B7-4948-88DB-DAF1C53A5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104DF-C58A-4DA0-82A9-6E5BF4905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2A94B-8595-419C-BF57-D51AB33609D1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B05A-A0CE-4605-802C-E242D8F1CF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E4514-09BD-4619-ADFD-70AC0838A0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DC46B-8C95-4483-BCE7-0668C5BB15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3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BB16F-2169-4A0F-818F-214041E36035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2B51-E2AB-4BF4-A91F-416D8CC3159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43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819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959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6373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S1 onset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814-5629-4CB9-A579-94B764A1EBE2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702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2B51-E2AB-4BF4-A91F-416D8CC3159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73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15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44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GB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0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57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9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94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9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9933-0BD2-45EA-8819-99110733ED14}" type="datetimeFigureOut">
              <a:rPr lang="en-GB" smtClean="0"/>
              <a:t>22/02/2024</a:t>
            </a:fld>
            <a:endParaRPr lang="en-GB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B475-F7A9-494D-9295-B9490AD7DF3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13D1B-4370-4BFA-8773-A095B4EDA466}"/>
              </a:ext>
            </a:extLst>
          </p:cNvPr>
          <p:cNvSpPr txBox="1"/>
          <p:nvPr/>
        </p:nvSpPr>
        <p:spPr>
          <a:xfrm>
            <a:off x="2972707" y="1161144"/>
            <a:ext cx="6246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實驗指示</a:t>
            </a:r>
            <a:endParaRPr lang="zh-HK" altLang="en-US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AC440-C784-4535-88F4-DDA0E3B95E83}"/>
              </a:ext>
            </a:extLst>
          </p:cNvPr>
          <p:cNvSpPr txBox="1"/>
          <p:nvPr/>
        </p:nvSpPr>
        <p:spPr>
          <a:xfrm>
            <a:off x="604837" y="2622425"/>
            <a:ext cx="10982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上方：數字時鐘 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例如 </a:t>
            </a:r>
            <a:r>
              <a:rPr lang="en-US" altLang="zh-CN" sz="3200" dirty="0">
                <a:solidFill>
                  <a:schemeClr val="bg1"/>
                </a:solidFill>
              </a:rPr>
              <a:t>16:12)</a:t>
            </a: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dirty="0">
                <a:solidFill>
                  <a:schemeClr val="bg1"/>
                </a:solidFill>
              </a:rPr>
              <a:t>下方：描述分針所指的方向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marL="571500" indent="-571500" algn="ctr">
              <a:spcBef>
                <a:spcPts val="1800"/>
              </a:spcBef>
              <a:buFontTx/>
              <a:buChar char="-"/>
            </a:pPr>
            <a:r>
              <a:rPr lang="zh-CN" alt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判斷上方的時間 與 下方的分針方向是否吻合</a:t>
            </a:r>
            <a:endParaRPr lang="en-US" altLang="zh-HK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BB45B-F308-4D64-AC30-B8F7E2FE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16AF80-0B32-4AD9-A9E0-7D02B947114E}"/>
              </a:ext>
            </a:extLst>
          </p:cNvPr>
          <p:cNvSpPr txBox="1"/>
          <p:nvPr/>
        </p:nvSpPr>
        <p:spPr>
          <a:xfrm>
            <a:off x="1238061" y="1770884"/>
            <a:ext cx="2274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數字時鐘 </a:t>
            </a:r>
            <a:endParaRPr lang="en-HK" sz="3600" dirty="0">
              <a:solidFill>
                <a:srgbClr val="FFFF0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6087D-6C8E-4C69-B3A3-B9E68942F1CD}"/>
              </a:ext>
            </a:extLst>
          </p:cNvPr>
          <p:cNvCxnSpPr>
            <a:cxnSpLocks/>
          </p:cNvCxnSpPr>
          <p:nvPr/>
        </p:nvCxnSpPr>
        <p:spPr>
          <a:xfrm>
            <a:off x="3337352" y="2107850"/>
            <a:ext cx="1298022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AD20A5-C6D5-4363-82A1-311D8879F908}"/>
              </a:ext>
            </a:extLst>
          </p:cNvPr>
          <p:cNvCxnSpPr>
            <a:cxnSpLocks/>
          </p:cNvCxnSpPr>
          <p:nvPr/>
        </p:nvCxnSpPr>
        <p:spPr>
          <a:xfrm>
            <a:off x="3411109" y="4858594"/>
            <a:ext cx="1298022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4086EE-76C0-410B-B258-47544F3B8569}"/>
              </a:ext>
            </a:extLst>
          </p:cNvPr>
          <p:cNvSpPr txBox="1"/>
          <p:nvPr/>
        </p:nvSpPr>
        <p:spPr>
          <a:xfrm>
            <a:off x="363864" y="4494308"/>
            <a:ext cx="3047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</a:rPr>
              <a:t>描述分針方向</a:t>
            </a:r>
            <a:endParaRPr lang="en-HK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EB757-56EB-4D5A-B845-E6B8D637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AA2FC7-27B9-4D57-922A-6CDE6B14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31EDF-338B-459C-A0D1-CA610995C1F2}"/>
              </a:ext>
            </a:extLst>
          </p:cNvPr>
          <p:cNvSpPr txBox="1"/>
          <p:nvPr/>
        </p:nvSpPr>
        <p:spPr>
          <a:xfrm>
            <a:off x="5574258" y="2497976"/>
            <a:ext cx="104348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647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6499" y="2509837"/>
            <a:ext cx="31454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保持靜止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5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4479" y="2407937"/>
            <a:ext cx="624304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</a:rPr>
              <a:t>實驗完成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9777</TotalTime>
  <Words>64</Words>
  <Application>Microsoft Office PowerPoint</Application>
  <PresentationFormat>Widescreen</PresentationFormat>
  <Paragraphs>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保持靜止</vt:lpstr>
      <vt:lpstr>實驗完成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 task</dc:title>
  <dc:creator>user</dc:creator>
  <cp:lastModifiedBy>Jocelyn To</cp:lastModifiedBy>
  <cp:revision>760</cp:revision>
  <dcterms:created xsi:type="dcterms:W3CDTF">2017-05-09T13:40:29Z</dcterms:created>
  <dcterms:modified xsi:type="dcterms:W3CDTF">2024-02-22T11:05:38Z</dcterms:modified>
</cp:coreProperties>
</file>