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62" r:id="rId2"/>
    <p:sldId id="479" r:id="rId3"/>
    <p:sldId id="631" r:id="rId4"/>
    <p:sldId id="474" r:id="rId5"/>
    <p:sldId id="618" r:id="rId6"/>
    <p:sldId id="60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vinlck91@gmail.com" initials="k" lastIdx="2" clrIdx="0">
    <p:extLst>
      <p:ext uri="{19B8F6BF-5375-455C-9EA6-DF929625EA0E}">
        <p15:presenceInfo xmlns:p15="http://schemas.microsoft.com/office/powerpoint/2012/main" userId="1b2ac32fcfb3d49b" providerId="Windows Live"/>
      </p:ext>
    </p:extLst>
  </p:cmAuthor>
  <p:cmAuthor id="2" name="LAW, Kelvin CK [RS]" initials="LKC[" lastIdx="1" clrIdx="1">
    <p:extLst>
      <p:ext uri="{19B8F6BF-5375-455C-9EA6-DF929625EA0E}">
        <p15:presenceInfo xmlns:p15="http://schemas.microsoft.com/office/powerpoint/2012/main" userId="S::ck3law@polyu.edu.hk::9f6b0a01-a5d4-4d7b-b6f6-e805c75f9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AD00"/>
    <a:srgbClr val="212BEB"/>
    <a:srgbClr val="FFFF00"/>
    <a:srgbClr val="AF0000"/>
    <a:srgbClr val="FFD966"/>
    <a:srgbClr val="404040"/>
    <a:srgbClr val="C8C8C8"/>
    <a:srgbClr val="5B9BD5"/>
    <a:srgbClr val="FFFFFF"/>
    <a:srgbClr val="ADD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96357" autoAdjust="0"/>
  </p:normalViewPr>
  <p:slideViewPr>
    <p:cSldViewPr snapToGrid="0">
      <p:cViewPr varScale="1">
        <p:scale>
          <a:sx n="103" d="100"/>
          <a:sy n="103" d="100"/>
        </p:scale>
        <p:origin x="648" y="114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57D88E-A2B7-4948-88DB-DAF1C53A50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104DF-C58A-4DA0-82A9-6E5BF49051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2A94B-8595-419C-BF57-D51AB33609D1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DB05A-A0CE-4605-802C-E242D8F1CF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E4514-09BD-4619-ADFD-70AC0838A0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DC46B-8C95-4483-BCE7-0668C5BB15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23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BB16F-2169-4A0F-818F-214041E36035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22B51-E2AB-4BF4-A91F-416D8CC3159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439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8195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95966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56373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73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GB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  <a:endParaRPr lang="en-GB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47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715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544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GB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08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92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31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57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97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36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294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93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35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E13D1B-4370-4BFA-8773-A095B4EDA466}"/>
              </a:ext>
            </a:extLst>
          </p:cNvPr>
          <p:cNvSpPr txBox="1"/>
          <p:nvPr/>
        </p:nvSpPr>
        <p:spPr>
          <a:xfrm>
            <a:off x="2972707" y="1161144"/>
            <a:ext cx="6246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實驗指示</a:t>
            </a:r>
            <a:endParaRPr lang="zh-HK" alt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AAC440-C784-4535-88F4-DDA0E3B95E83}"/>
              </a:ext>
            </a:extLst>
          </p:cNvPr>
          <p:cNvSpPr txBox="1"/>
          <p:nvPr/>
        </p:nvSpPr>
        <p:spPr>
          <a:xfrm>
            <a:off x="604837" y="2622425"/>
            <a:ext cx="10982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判斷</a:t>
            </a:r>
            <a:r>
              <a:rPr lang="zh-TW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上方的字的顔色與下方的字的意思</a:t>
            </a:r>
            <a:r>
              <a:rPr lang="zh-CN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是否</a:t>
            </a:r>
            <a:r>
              <a:rPr lang="zh-TW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吻合</a:t>
            </a:r>
            <a:endParaRPr lang="en-US" altLang="zh-HK" sz="3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5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C1D358-6B58-46D8-82B2-703E293D1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6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EABDFE-5D44-46C9-AE90-174CA3972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7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1EDF-338B-459C-A0D1-CA610995C1F2}"/>
              </a:ext>
            </a:extLst>
          </p:cNvPr>
          <p:cNvSpPr txBox="1"/>
          <p:nvPr/>
        </p:nvSpPr>
        <p:spPr>
          <a:xfrm>
            <a:off x="5574258" y="2497976"/>
            <a:ext cx="104348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6476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36499" y="2509837"/>
            <a:ext cx="314542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</a:rPr>
              <a:t>保持靜止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354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74479" y="2407937"/>
            <a:ext cx="6243040" cy="1325563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</a:rPr>
              <a:t>實驗完成</a:t>
            </a:r>
            <a:endParaRPr lang="en-GB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4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9799</TotalTime>
  <Words>36</Words>
  <Application>Microsoft Office PowerPoint</Application>
  <PresentationFormat>Widescreen</PresentationFormat>
  <Paragraphs>12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佈景主題</vt:lpstr>
      <vt:lpstr>PowerPoint Presentation</vt:lpstr>
      <vt:lpstr>PowerPoint Presentation</vt:lpstr>
      <vt:lpstr>PowerPoint Presentation</vt:lpstr>
      <vt:lpstr>PowerPoint Presentation</vt:lpstr>
      <vt:lpstr>保持靜止</vt:lpstr>
      <vt:lpstr>實驗完成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 task</dc:title>
  <dc:creator>user</dc:creator>
  <cp:lastModifiedBy>Jocelyn To</cp:lastModifiedBy>
  <cp:revision>761</cp:revision>
  <dcterms:created xsi:type="dcterms:W3CDTF">2017-05-09T13:40:29Z</dcterms:created>
  <dcterms:modified xsi:type="dcterms:W3CDTF">2024-02-22T10:56:17Z</dcterms:modified>
</cp:coreProperties>
</file>