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2" r:id="rId2"/>
    <p:sldId id="479" r:id="rId3"/>
    <p:sldId id="631" r:id="rId4"/>
    <p:sldId id="474" r:id="rId5"/>
    <p:sldId id="618" r:id="rId6"/>
    <p:sldId id="6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上方：數字時鐘 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例如 </a:t>
            </a:r>
            <a:r>
              <a:rPr lang="en-US" altLang="zh-CN" sz="3200" dirty="0">
                <a:solidFill>
                  <a:schemeClr val="bg1"/>
                </a:solidFill>
              </a:rPr>
              <a:t>16:12)</a:t>
            </a: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下方：描述分針所指的方向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判斷上方的時間 與 下方的分針方向是否吻合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BB45B-F308-4D64-AC30-B8F7E2FE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AF80-0B32-4AD9-A9E0-7D02B947114E}"/>
              </a:ext>
            </a:extLst>
          </p:cNvPr>
          <p:cNvSpPr txBox="1"/>
          <p:nvPr/>
        </p:nvSpPr>
        <p:spPr>
          <a:xfrm>
            <a:off x="1238061" y="1770884"/>
            <a:ext cx="2274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數字時鐘 </a:t>
            </a:r>
            <a:endParaRPr lang="en-HK" sz="3600" dirty="0">
              <a:solidFill>
                <a:srgbClr val="FFFF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6087D-6C8E-4C69-B3A3-B9E68942F1CD}"/>
              </a:ext>
            </a:extLst>
          </p:cNvPr>
          <p:cNvCxnSpPr>
            <a:cxnSpLocks/>
          </p:cNvCxnSpPr>
          <p:nvPr/>
        </p:nvCxnSpPr>
        <p:spPr>
          <a:xfrm>
            <a:off x="3337352" y="2107850"/>
            <a:ext cx="1298022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AD20A5-C6D5-4363-82A1-311D8879F908}"/>
              </a:ext>
            </a:extLst>
          </p:cNvPr>
          <p:cNvCxnSpPr>
            <a:cxnSpLocks/>
          </p:cNvCxnSpPr>
          <p:nvPr/>
        </p:nvCxnSpPr>
        <p:spPr>
          <a:xfrm>
            <a:off x="3411109" y="4858594"/>
            <a:ext cx="1298022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4086EE-76C0-410B-B258-47544F3B8569}"/>
              </a:ext>
            </a:extLst>
          </p:cNvPr>
          <p:cNvSpPr txBox="1"/>
          <p:nvPr/>
        </p:nvSpPr>
        <p:spPr>
          <a:xfrm>
            <a:off x="363864" y="4494308"/>
            <a:ext cx="3047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描述分針方向</a:t>
            </a:r>
            <a:endParaRPr lang="en-HK" sz="3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6DAE0-3EA1-43D6-976B-DA6D81DC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98" y="679278"/>
            <a:ext cx="2857143" cy="2857143"/>
          </a:xfrm>
          <a:prstGeom prst="rect">
            <a:avLst/>
          </a:prstGeo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FF1C469A-F014-404C-AD0E-1042523B3863}"/>
              </a:ext>
            </a:extLst>
          </p:cNvPr>
          <p:cNvSpPr/>
          <p:nvPr/>
        </p:nvSpPr>
        <p:spPr>
          <a:xfrm rot="10800000">
            <a:off x="8576649" y="731723"/>
            <a:ext cx="2716040" cy="2752251"/>
          </a:xfrm>
          <a:prstGeom prst="pie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EB757-56EB-4D5A-B845-E6B8D637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1130A3-BF98-4A14-B5DE-9930203F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545" y="723711"/>
            <a:ext cx="2857500" cy="2857500"/>
          </a:xfrm>
          <a:prstGeom prst="rect">
            <a:avLst/>
          </a:prstGeo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84FE997E-5CA2-4FDA-8BE9-7D721BE50195}"/>
              </a:ext>
            </a:extLst>
          </p:cNvPr>
          <p:cNvSpPr/>
          <p:nvPr/>
        </p:nvSpPr>
        <p:spPr>
          <a:xfrm rot="16200000">
            <a:off x="8513275" y="776335"/>
            <a:ext cx="2716040" cy="2752251"/>
          </a:xfrm>
          <a:prstGeom prst="pie">
            <a:avLst>
              <a:gd name="adj1" fmla="val 1"/>
              <a:gd name="adj2" fmla="val 16200000"/>
            </a:avLst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9784</TotalTime>
  <Words>61</Words>
  <Application>Microsoft Office PowerPoint</Application>
  <PresentationFormat>Widescreen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762</cp:revision>
  <dcterms:created xsi:type="dcterms:W3CDTF">2017-05-09T13:40:29Z</dcterms:created>
  <dcterms:modified xsi:type="dcterms:W3CDTF">2024-02-26T02:54:29Z</dcterms:modified>
</cp:coreProperties>
</file>