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2" r:id="rId2"/>
    <p:sldId id="462" r:id="rId3"/>
    <p:sldId id="479" r:id="rId4"/>
    <p:sldId id="631" r:id="rId5"/>
    <p:sldId id="474" r:id="rId6"/>
    <p:sldId id="618" r:id="rId7"/>
    <p:sldId id="6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顔色實驗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9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上方的字的顔色與下方的字的意思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是否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1D358-6B58-46D8-82B2-703E293D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ABDFE-5D44-46C9-AE90-174CA397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40</Words>
  <Application>Microsoft Office PowerPoint</Application>
  <PresentationFormat>Widescreen</PresentationFormat>
  <Paragraphs>13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佈景主題</vt:lpstr>
      <vt:lpstr>顔色實驗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762</cp:revision>
  <dcterms:created xsi:type="dcterms:W3CDTF">2017-05-09T13:40:29Z</dcterms:created>
  <dcterms:modified xsi:type="dcterms:W3CDTF">2024-03-04T09:38:31Z</dcterms:modified>
</cp:coreProperties>
</file>