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96B5083C-E393-4327-B174-627C57B61C3D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E26-9156-412A-9B80-B69F7635A6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083C-E393-4327-B174-627C57B61C3D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E26-9156-412A-9B80-B69F7635A6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083C-E393-4327-B174-627C57B61C3D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E26-9156-412A-9B80-B69F7635A6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083C-E393-4327-B174-627C57B61C3D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E26-9156-412A-9B80-B69F7635A6A4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083C-E393-4327-B174-627C57B61C3D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E26-9156-412A-9B80-B69F7635A6A4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083C-E393-4327-B174-627C57B61C3D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E26-9156-412A-9B80-B69F7635A6A4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083C-E393-4327-B174-627C57B61C3D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E26-9156-412A-9B80-B69F7635A6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083C-E393-4327-B174-627C57B61C3D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E26-9156-412A-9B80-B69F7635A6A4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083C-E393-4327-B174-627C57B61C3D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E26-9156-412A-9B80-B69F7635A6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083C-E393-4327-B174-627C57B61C3D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E26-9156-412A-9B80-B69F7635A6A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083C-E393-4327-B174-627C57B61C3D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E26-9156-412A-9B80-B69F7635A6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6B5083C-E393-4327-B174-627C57B61C3D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68F1E26-9156-412A-9B80-B69F7635A6A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Juego de magia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082" y="3573016"/>
            <a:ext cx="6400800" cy="76200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Utilizando números binarios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146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Piensa un número </a:t>
            </a:r>
            <a:br>
              <a:rPr lang="es-ES" b="1" dirty="0" smtClean="0"/>
            </a:br>
            <a:r>
              <a:rPr lang="es-ES" b="1" dirty="0" smtClean="0"/>
              <a:t>del 1 al 30…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 está aquí tu número 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5640" y="2622083"/>
            <a:ext cx="1828784" cy="45259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defRPr/>
            </a:pPr>
            <a:r>
              <a:rPr lang="es-ES" sz="3200" dirty="0"/>
              <a:t>1</a:t>
            </a:r>
          </a:p>
          <a:p>
            <a:pPr marL="457200" indent="-457200">
              <a:lnSpc>
                <a:spcPct val="100000"/>
              </a:lnSpc>
              <a:defRPr/>
            </a:pPr>
            <a:r>
              <a:rPr lang="es-ES" sz="3200" dirty="0"/>
              <a:t>3</a:t>
            </a:r>
          </a:p>
          <a:p>
            <a:pPr marL="457200" indent="-457200">
              <a:lnSpc>
                <a:spcPct val="100000"/>
              </a:lnSpc>
              <a:defRPr/>
            </a:pPr>
            <a:r>
              <a:rPr lang="es-ES" sz="3200" dirty="0"/>
              <a:t>5</a:t>
            </a:r>
          </a:p>
          <a:p>
            <a:pPr marL="457200" indent="-457200">
              <a:lnSpc>
                <a:spcPct val="100000"/>
              </a:lnSpc>
              <a:defRPr/>
            </a:pPr>
            <a:r>
              <a:rPr lang="es-ES" sz="3200" dirty="0"/>
              <a:t>7</a:t>
            </a:r>
          </a:p>
          <a:p>
            <a:pPr marL="457200" indent="-457200">
              <a:lnSpc>
                <a:spcPct val="100000"/>
              </a:lnSpc>
              <a:defRPr/>
            </a:pPr>
            <a:r>
              <a:rPr lang="es-ES" sz="3200" dirty="0"/>
              <a:t>9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547664" y="2622084"/>
            <a:ext cx="1828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343616" y="2622084"/>
            <a:ext cx="1828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27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 está aquí tu número 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920" y="2622081"/>
            <a:ext cx="1828784" cy="45259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s-ES" sz="3200" dirty="0"/>
              <a:t>2</a:t>
            </a:r>
          </a:p>
          <a:p>
            <a:pPr marL="457200" indent="-457200">
              <a:lnSpc>
                <a:spcPct val="100000"/>
              </a:lnSpc>
            </a:pPr>
            <a:r>
              <a:rPr lang="es-ES" sz="3200" dirty="0"/>
              <a:t>3</a:t>
            </a:r>
          </a:p>
          <a:p>
            <a:pPr marL="457200" indent="-457200">
              <a:lnSpc>
                <a:spcPct val="100000"/>
              </a:lnSpc>
            </a:pPr>
            <a:r>
              <a:rPr lang="es-ES" sz="3200" dirty="0"/>
              <a:t>6</a:t>
            </a:r>
          </a:p>
          <a:p>
            <a:pPr marL="457200" indent="-457200">
              <a:lnSpc>
                <a:spcPct val="100000"/>
              </a:lnSpc>
            </a:pPr>
            <a:r>
              <a:rPr lang="es-ES" sz="3200" dirty="0"/>
              <a:t>7</a:t>
            </a:r>
          </a:p>
          <a:p>
            <a:pPr marL="457200" indent="-457200">
              <a:lnSpc>
                <a:spcPct val="100000"/>
              </a:lnSpc>
            </a:pPr>
            <a:r>
              <a:rPr lang="es-ES" sz="3200" dirty="0"/>
              <a:t>10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613802" y="2622083"/>
            <a:ext cx="1828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11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14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15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18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19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300192" y="2622082"/>
            <a:ext cx="1828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22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23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26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27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 está aquí tu número 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95936" y="2636910"/>
            <a:ext cx="1828784" cy="45259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s-ES" sz="3200" dirty="0"/>
              <a:t>4</a:t>
            </a:r>
          </a:p>
          <a:p>
            <a:pPr marL="457200" indent="-457200">
              <a:lnSpc>
                <a:spcPct val="100000"/>
              </a:lnSpc>
            </a:pPr>
            <a:r>
              <a:rPr lang="es-ES" sz="3200" dirty="0"/>
              <a:t>5</a:t>
            </a:r>
          </a:p>
          <a:p>
            <a:pPr marL="457200" indent="-457200">
              <a:lnSpc>
                <a:spcPct val="100000"/>
              </a:lnSpc>
            </a:pPr>
            <a:r>
              <a:rPr lang="es-ES" sz="3200" dirty="0"/>
              <a:t>6</a:t>
            </a:r>
          </a:p>
          <a:p>
            <a:pPr marL="457200" indent="-457200">
              <a:lnSpc>
                <a:spcPct val="100000"/>
              </a:lnSpc>
            </a:pPr>
            <a:r>
              <a:rPr lang="es-ES" sz="3200" dirty="0"/>
              <a:t>7</a:t>
            </a:r>
          </a:p>
          <a:p>
            <a:pPr marL="457200" indent="-457200">
              <a:lnSpc>
                <a:spcPct val="100000"/>
              </a:lnSpc>
            </a:pPr>
            <a:r>
              <a:rPr lang="es-ES" sz="3200" dirty="0"/>
              <a:t>12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371600" y="2636911"/>
            <a:ext cx="1828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13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14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15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20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21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228184" y="2636910"/>
            <a:ext cx="1828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22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23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28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29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 está aquí tu número ?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547664" y="2478068"/>
            <a:ext cx="1828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13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14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15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24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25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228184" y="2478068"/>
            <a:ext cx="1828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26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27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28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29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30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3887924" y="2478068"/>
            <a:ext cx="1828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8</a:t>
            </a:r>
            <a:endParaRPr lang="es-ES" sz="3200" dirty="0"/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9</a:t>
            </a:r>
            <a:endParaRPr lang="es-ES" sz="3200" dirty="0"/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 smtClean="0"/>
              <a:t>10</a:t>
            </a:r>
            <a:endParaRPr lang="es-ES" sz="3200" dirty="0"/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 smtClean="0"/>
              <a:t>11</a:t>
            </a:r>
            <a:endParaRPr lang="es-ES" sz="3200" dirty="0"/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 smtClean="0"/>
              <a:t>12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 está aquí tu número ?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547664" y="2550075"/>
            <a:ext cx="1828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21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22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23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24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25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5943616" y="2564795"/>
            <a:ext cx="1828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26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27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28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29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30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3851920" y="2550074"/>
            <a:ext cx="1828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1</a:t>
            </a:r>
            <a:r>
              <a:rPr lang="es-ES" sz="3200" dirty="0" smtClean="0"/>
              <a:t>6</a:t>
            </a:r>
            <a:endParaRPr lang="es-ES" sz="3200" dirty="0"/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1</a:t>
            </a:r>
            <a:r>
              <a:rPr lang="es-ES" sz="3200" dirty="0" smtClean="0"/>
              <a:t>7</a:t>
            </a:r>
            <a:endParaRPr lang="es-ES" sz="3200" dirty="0"/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1</a:t>
            </a:r>
            <a:r>
              <a:rPr lang="es-ES" sz="3200" dirty="0" smtClean="0"/>
              <a:t>8</a:t>
            </a:r>
            <a:endParaRPr lang="es-ES" sz="3200" dirty="0"/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1</a:t>
            </a:r>
            <a:r>
              <a:rPr lang="es-ES" sz="3200" dirty="0" smtClean="0"/>
              <a:t>9</a:t>
            </a:r>
            <a:endParaRPr lang="es-ES" sz="3200" dirty="0"/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" sz="3200" dirty="0"/>
              <a:t>2</a:t>
            </a:r>
            <a:r>
              <a:rPr lang="es-ES" sz="3200" dirty="0" smtClean="0"/>
              <a:t>0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14628"/>
            <a:ext cx="8229600" cy="1143000"/>
          </a:xfrm>
        </p:spPr>
        <p:txBody>
          <a:bodyPr/>
          <a:lstStyle/>
          <a:p>
            <a:r>
              <a:rPr lang="es-ES" b="1" dirty="0" smtClean="0"/>
              <a:t>… tu número es …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2636912"/>
            <a:ext cx="6400800" cy="3048001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/>
              <a:t>Utilizando los números binarios, explica cómo podemos adivinar SIEMPRE el número que se ha pensado únicamente sabiendo si el número pensado está o no en cada grupo de números decimales.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 costura">
  <a:themeElements>
    <a:clrScheme name="Alta 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tiquet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 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99</TotalTime>
  <Words>152</Words>
  <Application>Microsoft Office PowerPoint</Application>
  <PresentationFormat>Presentación en pantalla 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Garamond</vt:lpstr>
      <vt:lpstr>Wingdings</vt:lpstr>
      <vt:lpstr>Alta costura</vt:lpstr>
      <vt:lpstr>Juego de magia</vt:lpstr>
      <vt:lpstr>Piensa un número  del 1 al 30…</vt:lpstr>
      <vt:lpstr>¿ está aquí tu número ?</vt:lpstr>
      <vt:lpstr>¿ está aquí tu número ?</vt:lpstr>
      <vt:lpstr>¿ está aquí tu número ?</vt:lpstr>
      <vt:lpstr>¿ está aquí tu número ?</vt:lpstr>
      <vt:lpstr>¿ está aquí tu número ?</vt:lpstr>
      <vt:lpstr>… tu número es …</vt:lpstr>
      <vt:lpstr>Ejercicio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 de magia</dc:title>
  <dc:creator>USUARIO</dc:creator>
  <cp:lastModifiedBy>USUARIO</cp:lastModifiedBy>
  <cp:revision>7</cp:revision>
  <dcterms:created xsi:type="dcterms:W3CDTF">2015-11-25T14:34:48Z</dcterms:created>
  <dcterms:modified xsi:type="dcterms:W3CDTF">2015-11-26T08:18:56Z</dcterms:modified>
</cp:coreProperties>
</file>