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1" r:id="rId6"/>
    <p:sldId id="271" r:id="rId7"/>
    <p:sldId id="264" r:id="rId8"/>
    <p:sldId id="268" r:id="rId9"/>
    <p:sldId id="266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952C-59F7-F766-F2B4-EA2C9B79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31A5D-6DF9-E739-220B-79195C4CA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CCA4-FF52-2F20-EF8B-9A4BEFE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25BE-29E0-8EA5-575E-D6678DC3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15BCC-8C00-68BD-5F9A-EB80632D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08EC-4A10-1005-1EAB-155429F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70189-C6A2-03BB-5318-AD6375BF6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DB01-CC99-955E-094C-6F5CD16F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3C05-AD8D-8626-AFE0-6B9084D8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2004-63C1-B238-2DD5-36221269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4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F9AB9-57FB-11BD-62E5-8D048D392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BC442-B927-8E26-7A66-FFBEE2226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33C5-82A9-F243-295E-3C38C033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B939-D974-FCCA-CA64-A9D591D8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AA46-124A-3BEE-1805-42037802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2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AD6-256B-3D3F-7FE2-AF7F6E63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0824-FE0E-FE5B-89E2-BCC696A2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A9E0-9CB4-79DE-5236-4EDDA8DE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242C-1A29-FEBF-37DB-27ADEFD0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FD29-EC1F-5937-C439-F401E705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4FE4-3CD9-8F86-E52E-4CF9CF7F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F67F-05A9-0CC5-E5F4-1C2042199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8DF8-B422-6330-82ED-D81C83B0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B7ADB-6E23-C0DC-A09F-121A121E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7426-FE13-1D11-0243-56E881B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1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A891-AA34-26C2-293F-924151E6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344C-0287-8F58-C205-4E8A6B8CF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7BD2-FB5B-4F6E-5997-A450CE48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2D40-462F-5CA7-E29E-62C550DB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2FB5F-F242-C65F-0F81-7B83FDE5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FC9B6-58F7-3705-A790-6A1922AF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AB93-7BFB-B509-4134-92846C81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EBD2-2E32-3FBE-87BC-FB64203F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D5984-3436-7ED9-FA8D-3ED311117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DCD1-F5EE-F332-4121-C5EE1F5AF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0AA46-D101-0307-1422-CB5C84C7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AD07F-15DE-6C1F-9DAA-EFD3545F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B08D9-87A6-DF2F-2E85-3964C1E2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C06EE-1959-6600-7851-6A64920E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1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E612-3BB2-1DAB-63F1-142155C7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3D9AD-3B9E-385B-E31F-BE8F343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3BDF9-EEB8-395D-03EB-77EB4716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0FD82-6DA7-2A82-0CF4-CB38D0C5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AA193-F112-F1E0-816F-37F237E6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B6C61-BA75-7165-C897-D4833F6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57D65-1680-2FF3-86DE-A32AC778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18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73E4-ABBC-033D-A67B-77500B14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4377-C8A9-6BF2-7529-A6E1EBCA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CE95B-A653-0B77-39DD-BE637A56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4A276-5AB6-58DB-0002-4DA68EBD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752DE-F649-A8BD-96C2-8412CA4F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AA063-A6B1-56C8-6F79-F4788887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08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3DB2-4EE9-6C37-F056-F068E50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AD1A3-1E48-092E-89DC-4E4A70456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6CAC-8DF0-9326-07F7-3B7C6E85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13372-8971-1FEC-B8C8-E68BBDDD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40255-B3C8-8A0D-4701-72AA03E5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D46A-A1A6-8914-10DA-ECEC32F1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56AB9-E96A-AFC7-3F13-19373B34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7311-D64F-5F78-D341-0F64F3DD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62-83F2-4B7A-27B8-35BAA37BB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F911-37A1-9E96-5969-07BB2C9F9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5E3-964A-0C4F-57EA-300D19EC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2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chargin.com/lc3web/" TargetMode="External"/><Relationship Id="rId2" Type="http://schemas.openxmlformats.org/officeDocument/2006/relationships/hyperlink" Target="https://www.jmeiners.com/lc3-vm/supplies/lc3-isa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chargin.com/lc3web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28FF-4164-9403-C7E9-99EFB61C3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Virtual Machines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F69CE-A0C4-AD0B-9CD9-C82D39B86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Jochem Arends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29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8E91-31B9-41B9-F33F-84D02BA5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816E-5561-A85F-5276-6146BE96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or subtracting</a:t>
            </a:r>
          </a:p>
          <a:p>
            <a:r>
              <a:rPr lang="en-US" dirty="0"/>
              <a:t>bit shifting</a:t>
            </a:r>
          </a:p>
          <a:p>
            <a:r>
              <a:rPr lang="en-US" dirty="0"/>
              <a:t>text-based input/output</a:t>
            </a:r>
          </a:p>
          <a:p>
            <a:r>
              <a:rPr lang="en-US" dirty="0"/>
              <a:t>unsigned data</a:t>
            </a:r>
          </a:p>
        </p:txBody>
      </p:sp>
    </p:spTree>
    <p:extLst>
      <p:ext uri="{BB962C8B-B14F-4D97-AF65-F5344CB8AC3E}">
        <p14:creationId xmlns:p14="http://schemas.microsoft.com/office/powerpoint/2010/main" val="22508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9293-3CFC-FD83-FD72-ED582122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32F1-C855-C16F-5183-E7EBBFB8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LC-3 details: </a:t>
            </a:r>
            <a:r>
              <a:rPr lang="en-GB" dirty="0">
                <a:hlinkClick r:id="rId2"/>
              </a:rPr>
              <a:t>https://www.jmeiners.com/lc3-vm/supplies/lc3-isa.pdf</a:t>
            </a:r>
            <a:endParaRPr lang="en-GB" dirty="0"/>
          </a:p>
          <a:p>
            <a:r>
              <a:rPr lang="en-GB" b="1" dirty="0"/>
              <a:t>assembler:</a:t>
            </a:r>
            <a:r>
              <a:rPr lang="en-GB" dirty="0"/>
              <a:t>   </a:t>
            </a:r>
            <a:r>
              <a:rPr lang="en-GB" dirty="0">
                <a:hlinkClick r:id="rId3"/>
              </a:rPr>
              <a:t>https://wchargin.com/lc3web/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19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CB12-C6A1-D4CD-B6EE-2E92F0F8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48E5B-2F2C-3F7D-2C2A-5C3F45B0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939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5B77-3509-0FA9-3CF6-79FFCA29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Little Computer 3 (LC-3)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5936-61EC-EABC-6C41-CE9FF89E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/>
          <a:lstStyle/>
          <a:p>
            <a:r>
              <a:rPr lang="en-GB" dirty="0"/>
              <a:t>an educational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endParaRPr lang="nl-NL" dirty="0"/>
          </a:p>
          <a:p>
            <a:r>
              <a:rPr lang="nl-NL" dirty="0" err="1"/>
              <a:t>minimal</a:t>
            </a:r>
            <a:r>
              <a:rPr lang="nl-NL" dirty="0"/>
              <a:t> </a:t>
            </a:r>
            <a:r>
              <a:rPr lang="nl-NL" dirty="0" err="1"/>
              <a:t>instruction</a:t>
            </a:r>
            <a:r>
              <a:rPr lang="nl-NL" dirty="0"/>
              <a:t> set</a:t>
            </a:r>
          </a:p>
          <a:p>
            <a:r>
              <a:rPr lang="nl-NL" dirty="0"/>
              <a:t>registers</a:t>
            </a:r>
          </a:p>
          <a:p>
            <a:r>
              <a:rPr lang="nl-NL" dirty="0" err="1"/>
              <a:t>conditional</a:t>
            </a:r>
            <a:r>
              <a:rPr lang="nl-NL" dirty="0"/>
              <a:t> codes</a:t>
            </a:r>
          </a:p>
          <a:p>
            <a:endParaRPr lang="nl-NL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CD9F8-0B9B-82BE-9B1A-5AF04CFC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037" y="1392124"/>
            <a:ext cx="5421709" cy="53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3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963A-467F-B6A6-87CC-9B9F6086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Memory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05FC-A804-7918-7B81-870BC1B9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addressable memory</a:t>
            </a:r>
          </a:p>
          <a:p>
            <a:r>
              <a:rPr lang="en-US" dirty="0"/>
              <a:t>little-endian</a:t>
            </a:r>
          </a:p>
          <a:p>
            <a:r>
              <a:rPr lang="en-US" dirty="0"/>
              <a:t>memory mapped IO</a:t>
            </a:r>
          </a:p>
          <a:p>
            <a:r>
              <a:rPr lang="en-US" dirty="0"/>
              <a:t>two’s complement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2A95F-5263-6545-A81D-2ED34C8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515" y="775534"/>
            <a:ext cx="389626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0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DFE-B6C0-9271-E049-2784398D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Instruction</a:t>
            </a:r>
            <a:r>
              <a:rPr lang="nl-NL" dirty="0"/>
              <a:t> </a:t>
            </a:r>
            <a:r>
              <a:rPr lang="nl-NL" dirty="0" err="1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AD60-4930-3E3E-800E-84AA6CBA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9044" cy="4351338"/>
          </a:xfrm>
        </p:spPr>
        <p:txBody>
          <a:bodyPr/>
          <a:lstStyle/>
          <a:p>
            <a:r>
              <a:rPr lang="en-GB" dirty="0"/>
              <a:t>4-bit wide opcodes</a:t>
            </a:r>
          </a:p>
          <a:p>
            <a:r>
              <a:rPr lang="en-GB" dirty="0"/>
              <a:t>same operation, multiple encoding</a:t>
            </a:r>
          </a:p>
          <a:p>
            <a:r>
              <a:rPr lang="en-GB" dirty="0"/>
              <a:t>components have constant position and size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6FA270B4-02A3-7322-4ADB-FA87C6DD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77" y="1530456"/>
            <a:ext cx="3115020" cy="49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3563-940B-42D5-1B8A-9D74012F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Instruction</a:t>
            </a:r>
            <a:r>
              <a:rPr lang="nl-NL" dirty="0"/>
              <a:t> </a:t>
            </a:r>
            <a:r>
              <a:rPr lang="nl-NL" dirty="0" err="1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19EB-4883-52E4-2482-5D592DD4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6796" cy="4351338"/>
          </a:xfrm>
        </p:spPr>
        <p:txBody>
          <a:bodyPr/>
          <a:lstStyle/>
          <a:p>
            <a:r>
              <a:rPr lang="nl-NL" dirty="0" err="1"/>
              <a:t>each</a:t>
            </a:r>
            <a:r>
              <a:rPr lang="nl-NL" dirty="0"/>
              <a:t> “type”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</a:t>
            </a:r>
            <a:r>
              <a:rPr lang="nl-NL" dirty="0" err="1"/>
              <a:t>width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index (</a:t>
            </a:r>
            <a:r>
              <a:rPr lang="nl-NL" dirty="0" err="1"/>
              <a:t>starting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LSB)</a:t>
            </a:r>
          </a:p>
          <a:p>
            <a:r>
              <a:rPr lang="nl-NL" dirty="0"/>
              <a:t>function templates for decoding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D416F-38A9-26FE-C1A2-B3282459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996" y="1825625"/>
            <a:ext cx="3600000" cy="40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B19B-C596-4932-D7DA-6F036BE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Instruction</a:t>
            </a:r>
            <a:r>
              <a:rPr lang="nl-NL" dirty="0"/>
              <a:t> Decoding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5A01-6400-A4F8-BC59-FC6D1806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implemnetation of the bitwise AND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9508F7-C4C5-903C-5B3F-2972265A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0775"/>
            <a:ext cx="3962953" cy="223868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9A9C9A-AD53-EEE6-CDBC-0D064B20D2CE}"/>
              </a:ext>
            </a:extLst>
          </p:cNvPr>
          <p:cNvSpPr/>
          <p:nvPr/>
        </p:nvSpPr>
        <p:spPr>
          <a:xfrm>
            <a:off x="4630354" y="3916550"/>
            <a:ext cx="1465646" cy="72597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A5FC49-CE8B-84DD-91FC-816397B3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02" y="2980775"/>
            <a:ext cx="5476493" cy="28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7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BCB1-2698-5189-0B02-44472A79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192C-70B0-106D-ABA4-EC47BC94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TRAP </a:t>
            </a:r>
            <a:r>
              <a:rPr lang="nl-NL" dirty="0" err="1"/>
              <a:t>instruction</a:t>
            </a:r>
            <a:endParaRPr lang="nl-NL" dirty="0"/>
          </a:p>
          <a:p>
            <a:r>
              <a:rPr lang="nl-NL" dirty="0"/>
              <a:t>console I/O </a:t>
            </a:r>
          </a:p>
          <a:p>
            <a:r>
              <a:rPr lang="nl-NL" dirty="0"/>
              <a:t>halt processor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42CD3-665D-D217-4421-0B6A402DD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9291"/>
            <a:ext cx="4024582" cy="21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4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6452-6958-F274-F6BE-3675DC79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1E7B-A81A-57CE-1E46-88A03A8C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https://wchargin.com/lc3web/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6376D-935F-4DBA-3FC0-D98E0FF74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43" y="2544045"/>
            <a:ext cx="4331564" cy="3470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6B4F93-F65D-6FA4-FF40-FCE50DC85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02" y="3394583"/>
            <a:ext cx="2992755" cy="176990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CD16D90-E848-5272-01FE-ED4D72881BB0}"/>
              </a:ext>
            </a:extLst>
          </p:cNvPr>
          <p:cNvSpPr/>
          <p:nvPr/>
        </p:nvSpPr>
        <p:spPr>
          <a:xfrm>
            <a:off x="6032581" y="3916550"/>
            <a:ext cx="1465646" cy="72597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69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DF13-05B1-DA71-5168-88B693F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</a:t>
            </a:r>
            <a:r>
              <a:rPr lang="en-US" b="1" dirty="0"/>
              <a:t> </a:t>
            </a:r>
            <a:r>
              <a:rPr lang="en-US" dirty="0"/>
              <a:t>Object</a:t>
            </a:r>
            <a:r>
              <a:rPr lang="en-US" b="1" dirty="0"/>
              <a:t> </a:t>
            </a:r>
            <a:r>
              <a:rPr lang="en-US" dirty="0"/>
              <a:t>Files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7540E2-3D57-CDF4-1DAA-29A1A3B7D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6896" y="1690688"/>
            <a:ext cx="4051041" cy="4456146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CD9E90-574F-CE76-7AF4-BA0582FC3A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887361" cy="36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word is where program should be loaded</a:t>
            </a:r>
          </a:p>
          <a:p>
            <a:r>
              <a:rPr lang="en-US" dirty="0"/>
              <a:t>rest contains instructions</a:t>
            </a:r>
          </a:p>
          <a:p>
            <a:r>
              <a:rPr lang="en-US" dirty="0"/>
              <a:t>big-endian to little-endian</a:t>
            </a:r>
          </a:p>
        </p:txBody>
      </p:sp>
    </p:spTree>
    <p:extLst>
      <p:ext uri="{BB962C8B-B14F-4D97-AF65-F5344CB8AC3E}">
        <p14:creationId xmlns:p14="http://schemas.microsoft.com/office/powerpoint/2010/main" val="109374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158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Virtual Machines</vt:lpstr>
      <vt:lpstr>Little Computer 3 (LC-3)</vt:lpstr>
      <vt:lpstr>Memory</vt:lpstr>
      <vt:lpstr>Instruction Encoding</vt:lpstr>
      <vt:lpstr>Instruction Encoding</vt:lpstr>
      <vt:lpstr>Instruction Decoding</vt:lpstr>
      <vt:lpstr>System Calls</vt:lpstr>
      <vt:lpstr>Assembling</vt:lpstr>
      <vt:lpstr>Loading Object Files</vt:lpstr>
      <vt:lpstr>Limitations</vt:lpstr>
      <vt:lpstr>Resources Used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Jochem Arends</dc:creator>
  <cp:lastModifiedBy>Jochem Arends</cp:lastModifiedBy>
  <cp:revision>7</cp:revision>
  <dcterms:created xsi:type="dcterms:W3CDTF">2024-01-22T20:07:41Z</dcterms:created>
  <dcterms:modified xsi:type="dcterms:W3CDTF">2024-01-23T09:38:08Z</dcterms:modified>
</cp:coreProperties>
</file>