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embeddedFontLst>
    <p:embeddedFont>
      <p:font typeface="Garamond" panose="02020404030301010803" pitchFamily="18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dia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18" name="Shape 18" descr="HD-PanelTitle-V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19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" name="Shape 20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Shape 21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2415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sche afbeelding met bijschrift">
  <p:cSld name="Panoramische afbeelding met bijschrif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2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bijschrift">
  <p:cSld name="Titel en bijschrif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cxnSp>
        <p:nvCxnSpPr>
          <p:cNvPr id="98" name="Shape 98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eraat met bijschrift">
  <p:cSld name="Citeraat met bijschrif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Shape 108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amkaartje">
  <p:cSld name="Naamkaartj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erte naamkaartje">
  <p:cSld name="Offerte naamkaartj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Shape 124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aar of onwaar">
  <p:cSld name="Waar of onwaa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cxnSp>
        <p:nvCxnSpPr>
          <p:cNvPr id="132" name="Shape 132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verticale teks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cxnSp>
        <p:nvCxnSpPr>
          <p:cNvPr id="139" name="Shape 13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e titel en tekst" type="vertTitleAndTx">
  <p:cSld name="VERTICAL_TITLE_AND_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 rot="5400000">
            <a:off x="2565043" y="-287513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cxnSp>
        <p:nvCxnSpPr>
          <p:cNvPr id="146" name="Shape 146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objec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g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ekop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van twee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elijking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3"/>
          </p:nvPr>
        </p:nvSpPr>
        <p:spPr>
          <a:xfrm>
            <a:off x="6180671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4"/>
          </p:nvPr>
        </p:nvSpPr>
        <p:spPr>
          <a:xfrm>
            <a:off x="6180671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cxnSp>
        <p:nvCxnSpPr>
          <p:cNvPr id="63" name="Shape 6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een titel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cxnSp>
        <p:nvCxnSpPr>
          <p:cNvPr id="69" name="Shape 6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met bijschrift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cxnSp>
        <p:nvCxnSpPr>
          <p:cNvPr id="77" name="Shape 77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beelding met bijschrift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pic" idx="2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0"/>
            <a:ext cx="12188825" cy="6856214"/>
            <a:chOff x="0" y="0"/>
            <a:chExt cx="12188825" cy="6856214"/>
          </a:xfrm>
        </p:grpSpPr>
        <p:pic>
          <p:nvPicPr>
            <p:cNvPr id="7" name="Shape 7" descr="HD-PanelContent-V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" name="Shape 9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Shape 10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6.gif"/><Relationship Id="rId4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nl-NL" sz="5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Chips &amp; Circuits</a:t>
            </a: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15"/>
              <a:buFont typeface="Arial"/>
              <a:buNone/>
            </a:pPr>
            <a:r>
              <a:rPr lang="nl-NL" sz="21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Jochem Bruins, Noah van Grinsven en Melle Gelok</a:t>
            </a:r>
            <a:endParaRPr sz="21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nl-NL" sz="4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Probleemanalyse</a:t>
            </a:r>
            <a:endParaRPr dirty="0"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795130" y="2550124"/>
            <a:ext cx="5300870" cy="3325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nl-NL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nl-NL" sz="2400" b="1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Minimaliseer aantal blauwe strepen</a:t>
            </a:r>
            <a:endParaRPr dirty="0"/>
          </a:p>
          <a:p>
            <a:pPr marL="285750" marR="0" lvl="0" indent="-168910" algn="l" rtl="0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</a:pPr>
            <a:endParaRPr sz="1600" b="1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</a:pPr>
            <a:r>
              <a:rPr lang="nl-NL" sz="2000" b="1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Restricties: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nl-NL" sz="2000" b="1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1)  Blauwe lijnen mogen niet snijden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nl-NL" sz="2000" b="1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2)  Blauwe lijnen mogen per stap in de richting van de x, y of z-as bewegen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nl-NL" sz="2000" b="1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3)  Er moet worden voldaan aan de </a:t>
            </a:r>
            <a:r>
              <a:rPr lang="nl-NL" sz="2000" b="1" i="0" u="none" strike="noStrike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netlist</a:t>
            </a:r>
            <a:endParaRPr sz="2000" b="1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endParaRPr sz="2000" b="1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endParaRPr sz="2000" b="1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59" name="Shape 159" descr="File:Cc1 subopt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003" y="2550126"/>
            <a:ext cx="3583867" cy="3034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 descr="http://heuristieken.nl/wiki/images/b/bd/Netlist1.gif"/>
          <p:cNvPicPr preferRelativeResize="0"/>
          <p:nvPr/>
        </p:nvPicPr>
        <p:blipFill rotWithShape="1">
          <a:blip r:embed="rId4">
            <a:alphaModFix/>
          </a:blip>
          <a:srcRect l="2960" r="19729" b="24857"/>
          <a:stretch/>
        </p:blipFill>
        <p:spPr>
          <a:xfrm>
            <a:off x="6618025" y="2550125"/>
            <a:ext cx="1156275" cy="30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037171" y="697943"/>
            <a:ext cx="3375025" cy="18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 descr="http://heuristieken.nl/wiki/images/4/44/Cc1_optim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8315" y="2773109"/>
            <a:ext cx="3889732" cy="329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 descr="File:Cc1 subopt.gi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83953" y="2773109"/>
            <a:ext cx="3889732" cy="329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 descr="Afbeeldingsresultaat voor duim omhoog bekende nederlande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33185" y="697943"/>
            <a:ext cx="3255560" cy="183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22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1447802" y="11345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nl-NL" dirty="0"/>
              <a:t>Manier van aanpak</a:t>
            </a:r>
            <a:endParaRPr dirty="0"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592" y="3291840"/>
            <a:ext cx="5048408" cy="203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 descr="http://heuristieken.nl/wiki/images/4/44/Cc1_optim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6704" y="2920053"/>
            <a:ext cx="3358203" cy="2768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447802" y="11345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nl-NL"/>
              <a:t>Mogelijke aanpak 1. - De Daltonmethode</a:t>
            </a: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960800" y="2556325"/>
            <a:ext cx="5578200" cy="3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endParaRPr sz="2200" b="1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endParaRPr sz="2200" b="1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endParaRPr sz="2200" b="1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355" y="2703320"/>
            <a:ext cx="4057650" cy="2867025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87" name="Shape 187"/>
          <p:cNvCxnSpPr/>
          <p:nvPr/>
        </p:nvCxnSpPr>
        <p:spPr>
          <a:xfrm>
            <a:off x="9863158" y="3252811"/>
            <a:ext cx="0" cy="954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Shape 188"/>
          <p:cNvCxnSpPr/>
          <p:nvPr/>
        </p:nvCxnSpPr>
        <p:spPr>
          <a:xfrm>
            <a:off x="9267825" y="4614875"/>
            <a:ext cx="2763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Shape 189"/>
          <p:cNvCxnSpPr>
            <a:stCxn id="190" idx="3"/>
          </p:cNvCxnSpPr>
          <p:nvPr/>
        </p:nvCxnSpPr>
        <p:spPr>
          <a:xfrm>
            <a:off x="9310650" y="3264650"/>
            <a:ext cx="447600" cy="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Shape 191"/>
          <p:cNvCxnSpPr/>
          <p:nvPr/>
        </p:nvCxnSpPr>
        <p:spPr>
          <a:xfrm rot="10800000">
            <a:off x="9458250" y="4695675"/>
            <a:ext cx="276300" cy="2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" name="Shape 190"/>
          <p:cNvSpPr txBox="1"/>
          <p:nvPr/>
        </p:nvSpPr>
        <p:spPr>
          <a:xfrm>
            <a:off x="8701350" y="3081350"/>
            <a:ext cx="6093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/>
              <a:t>stap 1</a:t>
            </a:r>
            <a:endParaRPr sz="1200"/>
          </a:p>
        </p:txBody>
      </p:sp>
      <p:sp>
        <p:nvSpPr>
          <p:cNvPr id="192" name="Shape 192"/>
          <p:cNvSpPr txBox="1"/>
          <p:nvPr/>
        </p:nvSpPr>
        <p:spPr>
          <a:xfrm>
            <a:off x="9758250" y="4743450"/>
            <a:ext cx="6093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/>
              <a:t>stap 2</a:t>
            </a:r>
            <a:endParaRPr sz="1200"/>
          </a:p>
        </p:txBody>
      </p:sp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0596" y="2804160"/>
            <a:ext cx="3179421" cy="3077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1447802" y="11345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nl-NL"/>
              <a:t>Mogelijke aanpak 2. - De Ui-methode</a:t>
            </a: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960800" y="2556325"/>
            <a:ext cx="5578200" cy="3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endParaRPr sz="2200" b="1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endParaRPr sz="2200" b="1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endParaRPr sz="2200" b="1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355" y="2703320"/>
            <a:ext cx="405765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5177" y="2703320"/>
            <a:ext cx="4082456" cy="28671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Shape 202"/>
          <p:cNvCxnSpPr/>
          <p:nvPr/>
        </p:nvCxnSpPr>
        <p:spPr>
          <a:xfrm rot="-899744">
            <a:off x="6669799" y="5140557"/>
            <a:ext cx="447541" cy="307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" name="Shape 203"/>
          <p:cNvSpPr txBox="1"/>
          <p:nvPr/>
        </p:nvSpPr>
        <p:spPr>
          <a:xfrm>
            <a:off x="6140275" y="5008375"/>
            <a:ext cx="6093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/>
              <a:t>stap 1</a:t>
            </a:r>
            <a:endParaRPr sz="1200"/>
          </a:p>
        </p:txBody>
      </p:sp>
      <p:cxnSp>
        <p:nvCxnSpPr>
          <p:cNvPr id="204" name="Shape 204"/>
          <p:cNvCxnSpPr/>
          <p:nvPr/>
        </p:nvCxnSpPr>
        <p:spPr>
          <a:xfrm>
            <a:off x="7219950" y="4943475"/>
            <a:ext cx="0" cy="3144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Shape 205"/>
          <p:cNvCxnSpPr/>
          <p:nvPr/>
        </p:nvCxnSpPr>
        <p:spPr>
          <a:xfrm rot="10800000" flipH="1">
            <a:off x="7319975" y="2933675"/>
            <a:ext cx="395400" cy="48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Shape 206"/>
          <p:cNvCxnSpPr/>
          <p:nvPr/>
        </p:nvCxnSpPr>
        <p:spPr>
          <a:xfrm rot="10800000" flipH="1">
            <a:off x="7710500" y="2924025"/>
            <a:ext cx="4800" cy="209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rot="10800000" flipH="1">
            <a:off x="7258050" y="3065000"/>
            <a:ext cx="331800" cy="302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" name="Shape 208"/>
          <p:cNvSpPr txBox="1"/>
          <p:nvPr/>
        </p:nvSpPr>
        <p:spPr>
          <a:xfrm>
            <a:off x="6775925" y="3312950"/>
            <a:ext cx="6093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/>
              <a:t>stap 2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4B53D-8A13-4FEF-A513-6B0683A9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9440DF5-7E19-4AD9-90B5-2311B4305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https://attachment.outlook.live.net/owa/mellegelok@live.nl/service.svc/s/GetFileAttachment?id=AQMkADAwATNiZmYAZC04OABhNy1jNGJkLTAwAi0wMAoARgAAA4MkCN0ceihDkm3dBOAhaqQHAHajKWri4gAGSooK3of7PL0kAAACAQwAAAB2oylq4uIABkqKCt6H%2Bzy9JAAB0U%2BzKgAAAAESABAApCJuWfFeZEqg9giLg%2BrfaA%3D%3D&amp;X-OWA-CANARY=ivx4mJETGEa_6Fc6VRPtcDCZGHXvsNUYMWXCmqCXjuGX-VXDVbnl55Sm1M0K8AXDLWaS5ZnAA5o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MjQ1NzU3LTIyOTI2OTYyNTNcIixcInB1aWRcIjpcIjEwNTU1MjA1NzA0NTkzMjVcIixcIm9pZFwiOlwiMDAwM2JmZmQtODhhNy1jNGJk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UzNTAyODUsIm5iZiI6MTUyNTM0OTY4NX0.B5Gp0fKER-lkObo2qGTx_0y6nNVO7-g59jcRloGVjvAucw9q6eU9jMV2Ejb3YLKrX8NP_V6FX24MXBH5WQv4cVc_bu8-lkrulBv3FBjzgmY7l7lcfbEKLpEwj0r7l1kSILjb5wNKmJL_nPzC9nC-hKbgnRbr9Y0LeL1qKzclYciaBjPNWArtDH2L6w4vCueMBgIGFDT3Aw9hwkha_a8W-KpX9047vfq-yfmMzE1cqZxctrbvrTXEsiA0fpsQRD4Bbi740jMOdT1TBk8Ik1v689CPaeeHZqYpapvxCEDxK0yp1mGyVOM9s6rqW1AsJaoc9b5p7Aw-t4Rt0C-3PGJgrQ&amp;owa=outlook.live.com&amp;isc=1&amp;isImagePreview=True">
            <a:extLst>
              <a:ext uri="{FF2B5EF4-FFF2-40B4-BE49-F238E27FC236}">
                <a16:creationId xmlns:a16="http://schemas.microsoft.com/office/drawing/2014/main" id="{6D6FA87F-A5C9-4E9B-B35B-EC62CBDDB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12192000" cy="684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73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De kortste route</a:t>
            </a: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3860" rtl="0">
              <a:spcBef>
                <a:spcPts val="480"/>
              </a:spcBef>
              <a:spcAft>
                <a:spcPts val="0"/>
              </a:spcAft>
              <a:buSzPts val="2760"/>
              <a:buAutoNum type="arabicPeriod"/>
            </a:pPr>
            <a:r>
              <a:rPr lang="nl-NL" dirty="0" err="1"/>
              <a:t>Heuristieke</a:t>
            </a:r>
            <a:r>
              <a:rPr lang="nl-NL" dirty="0"/>
              <a:t> </a:t>
            </a:r>
            <a:r>
              <a:rPr lang="nl-NL" dirty="0" err="1"/>
              <a:t>path-finding</a:t>
            </a:r>
            <a:r>
              <a:rPr lang="nl-NL"/>
              <a:t> algoritmes</a:t>
            </a:r>
            <a:endParaRPr dirty="0"/>
          </a:p>
          <a:p>
            <a:pPr marL="914400" lvl="1" indent="-374650" rtl="0">
              <a:spcBef>
                <a:spcPts val="0"/>
              </a:spcBef>
              <a:spcAft>
                <a:spcPts val="0"/>
              </a:spcAft>
              <a:buSzPts val="2300"/>
              <a:buAutoNum type="alphaLcPeriod"/>
            </a:pPr>
            <a:r>
              <a:rPr lang="nl-NL" sz="2400" dirty="0"/>
              <a:t>Dijkstra’s </a:t>
            </a:r>
            <a:r>
              <a:rPr lang="nl-NL" sz="2400" dirty="0" err="1"/>
              <a:t>Algorithm</a:t>
            </a:r>
            <a:r>
              <a:rPr lang="nl-NL" sz="2400" dirty="0"/>
              <a:t> </a:t>
            </a:r>
            <a:endParaRPr sz="2400" dirty="0"/>
          </a:p>
          <a:p>
            <a:pPr marL="914400" lvl="1" indent="-374650">
              <a:spcBef>
                <a:spcPts val="0"/>
              </a:spcBef>
              <a:spcAft>
                <a:spcPts val="0"/>
              </a:spcAft>
              <a:buSzPts val="2300"/>
              <a:buAutoNum type="alphaLcPeriod"/>
            </a:pPr>
            <a:r>
              <a:rPr lang="nl-NL" sz="2400" dirty="0"/>
              <a:t>A*</a:t>
            </a:r>
            <a:endParaRPr dirty="0"/>
          </a:p>
        </p:txBody>
      </p:sp>
      <p:pic>
        <p:nvPicPr>
          <p:cNvPr id="1026" name="Picture 2" descr="Gerelateerde afbeelding">
            <a:extLst>
              <a:ext uri="{FF2B5EF4-FFF2-40B4-BE49-F238E27FC236}">
                <a16:creationId xmlns:a16="http://schemas.microsoft.com/office/drawing/2014/main" id="{15CE4A8B-603A-4085-8B7F-782AF9B38B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3"/>
          <a:stretch/>
        </p:blipFill>
        <p:spPr bwMode="auto">
          <a:xfrm>
            <a:off x="6232358" y="3048944"/>
            <a:ext cx="5365135" cy="324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ganisch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89</Words>
  <Application>Microsoft Office PowerPoint</Application>
  <PresentationFormat>Breedbeeld</PresentationFormat>
  <Paragraphs>23</Paragraphs>
  <Slides>8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Organisch</vt:lpstr>
      <vt:lpstr>Chips &amp; Circuits</vt:lpstr>
      <vt:lpstr>Probleemanalyse</vt:lpstr>
      <vt:lpstr>PowerPoint-presentatie</vt:lpstr>
      <vt:lpstr>Manier van aanpak</vt:lpstr>
      <vt:lpstr>Mogelijke aanpak 1. - De Daltonmethode</vt:lpstr>
      <vt:lpstr>Mogelijke aanpak 2. - De Ui-methode</vt:lpstr>
      <vt:lpstr>PowerPoint-presentatie</vt:lpstr>
      <vt:lpstr>De kortste route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Chips &amp; Circuits</dc:title>
  <cp:lastModifiedBy>Melle</cp:lastModifiedBy>
  <cp:revision>4</cp:revision>
  <dcterms:modified xsi:type="dcterms:W3CDTF">2018-05-03T12:15:28Z</dcterms:modified>
</cp:coreProperties>
</file>