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descr="HD-PanelTitle-V.png" id="18" name="Shape 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Shape 20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Shape 21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sche afbeelding met bijschrift">
  <p:cSld name="Panoramische afbeelding met bijschrif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88825" cy="6856214"/>
            <a:chOff x="0" y="0"/>
            <a:chExt cx="12188825" cy="6856214"/>
          </a:xfrm>
        </p:grpSpPr>
        <p:pic>
          <p:nvPicPr>
            <p:cNvPr descr="HD-PanelContent-V.png" id="7" name="Shape 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Shape 9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Shape 10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gif"/><Relationship Id="rId4" Type="http://schemas.openxmlformats.org/officeDocument/2006/relationships/image" Target="../media/image6.gif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gif"/><Relationship Id="rId5" Type="http://schemas.openxmlformats.org/officeDocument/2006/relationships/image" Target="../media/image12.gif"/><Relationship Id="rId6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0" i="0" lang="nl-NL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Chips &amp; Circuits</a:t>
            </a:r>
            <a:endParaRPr/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b="0" i="0" lang="nl-NL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Jochem Bruins, Noah van Grinsven en Melle Gelok</a:t>
            </a:r>
            <a:endParaRPr b="0" i="0" sz="21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0" i="0" lang="nl-NL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Probleemanalyse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95130" y="2550124"/>
            <a:ext cx="5300870" cy="332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nl-NL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i="0" lang="nl-NL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Minimaliseer aantal blauwe strepen</a:t>
            </a:r>
            <a:endParaRPr/>
          </a:p>
          <a:p>
            <a:pPr indent="-168910" lvl="0" marL="2857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b="1" i="0" lang="nl-NL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Restricties: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b="1" i="0" lang="nl-NL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1)  Blauwe lijnen mogen niet snijden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b="1" i="0" lang="nl-NL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2)  Blauwe lijnen mogen per stap in de richting van de x, y of z-as bewegen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b="1" i="0" lang="nl-NL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3)  Er moet worden voldaan aan de netlist</a:t>
            </a:r>
            <a:endParaRPr b="1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File:Cc1 subopt.gif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003" y="2550126"/>
            <a:ext cx="3583867" cy="3034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euristieken.nl/wiki/images/b/bd/Netlist1.gif" id="160" name="Shape 160"/>
          <p:cNvPicPr preferRelativeResize="0"/>
          <p:nvPr/>
        </p:nvPicPr>
        <p:blipFill rotWithShape="1">
          <a:blip r:embed="rId4">
            <a:alphaModFix/>
          </a:blip>
          <a:srcRect b="24857" l="2960" r="19729" t="0"/>
          <a:stretch/>
        </p:blipFill>
        <p:spPr>
          <a:xfrm>
            <a:off x="6618025" y="2550125"/>
            <a:ext cx="1156275" cy="30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125" y="251100"/>
            <a:ext cx="2526625" cy="25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7171" y="697943"/>
            <a:ext cx="3375025" cy="189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euristieken.nl/wiki/images/4/44/Cc1_optim.gif"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8315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c1 subopt.gif"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3953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duim omhoog bekende nederlander" id="169" name="Shape 1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3185" y="697943"/>
            <a:ext cx="3255560" cy="183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947525" y="4327125"/>
            <a:ext cx="35019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Pros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37490" lvl="0" marL="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nl-NL" sz="2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Eenvoudig nieuwe lagen toe te voegen met nieuwe matrices</a:t>
            </a:r>
            <a:endParaRPr sz="2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37490" lvl="0" marL="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Manier van aanpak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47525" y="2514525"/>
            <a:ext cx="53010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/>
              <a:t>Grid visualiseren mbv een matrix</a:t>
            </a:r>
            <a:endParaRPr sz="2200"/>
          </a:p>
          <a:p>
            <a:pPr indent="-237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nl-NL" sz="2000"/>
              <a:t>0: een mogelijk snijpunt waar de wire heen kan worden getrokken</a:t>
            </a:r>
            <a:endParaRPr sz="2000"/>
          </a:p>
          <a:p>
            <a:pPr indent="-237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nl-NL" sz="2000"/>
              <a:t>1-N: locatie van een gate (N = #gates)</a:t>
            </a:r>
            <a:endParaRPr sz="2000"/>
          </a:p>
          <a:p>
            <a:pPr indent="-2374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nl-NL" sz="2000"/>
              <a:t>100: locatie van een snijpunt waar al een wire zit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800" y="2438325"/>
            <a:ext cx="4919625" cy="181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euristieken.nl/wiki/images/4/44/Cc1_optim.gif"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6975" y="4248400"/>
            <a:ext cx="2316700" cy="19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4449425" y="4327125"/>
            <a:ext cx="37974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Cons</a:t>
            </a:r>
            <a:endParaRPr sz="22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37490" lvl="0" marL="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nl-NL" sz="2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Moeilijk te zien welke kant de wire op gaat</a:t>
            </a:r>
            <a:endParaRPr sz="2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37490" lvl="0" marL="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t/>
            </a:r>
            <a:endParaRPr sz="2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1. - De Daltonmethode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lang="nl-NL" sz="2200"/>
              <a:t>Bereken de afstanden tussen de gates a.d.h. van de netlist</a:t>
            </a:r>
            <a:endParaRPr sz="2200"/>
          </a:p>
          <a:p>
            <a:pPr indent="-2501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lang="nl-NL" sz="2200"/>
              <a:t>Leg de routes op volgorde van meest dichtst bij elkaar liggende gates tot verst van elkaar liggend</a:t>
            </a:r>
            <a:endParaRPr sz="2200"/>
          </a:p>
          <a:p>
            <a:pPr indent="-2501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lang="nl-NL" sz="2200"/>
              <a:t>Mocht de ‘kortste route’ route bezet zijn, zoek naar de nieuwe kortst mogelijke route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7" name="Shape 187"/>
          <p:cNvCxnSpPr/>
          <p:nvPr/>
        </p:nvCxnSpPr>
        <p:spPr>
          <a:xfrm>
            <a:off x="9863158" y="3252811"/>
            <a:ext cx="0" cy="9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>
            <a:off x="9267825" y="4614875"/>
            <a:ext cx="276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Shape 189"/>
          <p:cNvCxnSpPr>
            <a:stCxn id="190" idx="3"/>
          </p:cNvCxnSpPr>
          <p:nvPr/>
        </p:nvCxnSpPr>
        <p:spPr>
          <a:xfrm>
            <a:off x="9310650" y="3264650"/>
            <a:ext cx="4476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9458250" y="4695675"/>
            <a:ext cx="2763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8701350" y="30813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sp>
        <p:nvSpPr>
          <p:cNvPr id="192" name="Shape 192"/>
          <p:cNvSpPr txBox="1"/>
          <p:nvPr/>
        </p:nvSpPr>
        <p:spPr>
          <a:xfrm>
            <a:off x="9758250" y="47434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600" y="5033850"/>
            <a:ext cx="1698600" cy="18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2. - De Ui-methode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1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lang="nl-NL" sz="2200"/>
              <a:t>Bepaald welke gates het dichtst tegen de rand aan liggen</a:t>
            </a:r>
            <a:endParaRPr sz="2200"/>
          </a:p>
          <a:p>
            <a:pPr indent="-2501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lang="nl-NL" sz="2200"/>
              <a:t>Zet wires beginnend bij de gates die het dichtst bij de rand liggen</a:t>
            </a:r>
            <a:endParaRPr sz="2200"/>
          </a:p>
          <a:p>
            <a:pPr indent="-2501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lang="nl-NL" sz="2200"/>
              <a:t>Als er meerdere even dicht bij de rand liggen, zet de route die het dichtst bij de rand blijft</a:t>
            </a:r>
            <a:endParaRPr sz="2200"/>
          </a:p>
          <a:p>
            <a:pPr indent="-2501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AutoNum type="arabicPeriod"/>
            </a:pPr>
            <a:r>
              <a:rPr lang="nl-NL" sz="2200"/>
              <a:t>Mocht de ‘kortste route’ route bezet zijn, zoek naar de nieuwe kortst mogelijke route</a:t>
            </a:r>
            <a:endParaRPr sz="2200"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063" y="5375075"/>
            <a:ext cx="2357675" cy="156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 rot="-899744">
            <a:off x="6669799" y="5140557"/>
            <a:ext cx="447541" cy="3078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6140275" y="5008375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cxnSp>
        <p:nvCxnSpPr>
          <p:cNvPr id="204" name="Shape 204"/>
          <p:cNvCxnSpPr/>
          <p:nvPr/>
        </p:nvCxnSpPr>
        <p:spPr>
          <a:xfrm>
            <a:off x="7219950" y="4943475"/>
            <a:ext cx="0" cy="314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/>
          <p:nvPr/>
        </p:nvCxnSpPr>
        <p:spPr>
          <a:xfrm flipH="1" rot="10800000">
            <a:off x="7319975" y="2933675"/>
            <a:ext cx="395400" cy="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7710500" y="2924025"/>
            <a:ext cx="4800" cy="209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flipH="1" rot="10800000">
            <a:off x="7258050" y="3065000"/>
            <a:ext cx="331800" cy="30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Shape 208"/>
          <p:cNvSpPr txBox="1"/>
          <p:nvPr/>
        </p:nvSpPr>
        <p:spPr>
          <a:xfrm>
            <a:off x="6775925" y="33129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 </a:t>
            </a:r>
            <a:r>
              <a:rPr lang="nl-NL"/>
              <a:t>kortste</a:t>
            </a:r>
            <a:r>
              <a:rPr lang="nl-NL"/>
              <a:t> route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3860" lvl="0" marL="457200" rtl="0">
              <a:spcBef>
                <a:spcPts val="480"/>
              </a:spcBef>
              <a:spcAft>
                <a:spcPts val="0"/>
              </a:spcAft>
              <a:buSzPts val="2760"/>
              <a:buAutoNum type="arabicPeriod"/>
            </a:pPr>
            <a:r>
              <a:rPr lang="nl-NL"/>
              <a:t>Verschillende path-finding algoritmes bekend</a:t>
            </a:r>
            <a:endParaRPr/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/>
              <a:t>Breadth First Search</a:t>
            </a:r>
            <a:endParaRPr sz="2400"/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/>
              <a:t>Dijkstra’s Algorithm </a:t>
            </a:r>
            <a:endParaRPr sz="2400"/>
          </a:p>
          <a:p>
            <a:pPr indent="-374650" lvl="1" marL="914400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/>
              <a:t>Greedy Best-First Search </a:t>
            </a:r>
            <a:endParaRPr sz="2400"/>
          </a:p>
          <a:p>
            <a:pPr indent="-374650" lvl="1" marL="91440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/>
              <a:t>A*</a:t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700" y="2727000"/>
            <a:ext cx="2935324" cy="23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sch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