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Shape 17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8" name="Shape 18" descr="HD-PanelTitle-V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Shape 19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Shape 20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Shape 21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sche afbeelding met bijschrift">
  <p:cSld name="Panoramische afbeelding met bijschrif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bijschrift">
  <p:cSld name="Titel en bijschrif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eraat met bijschrift">
  <p:cSld name="Citeraat met bijschrif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Shape 10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amkaartje">
  <p:cSld name="Naamkaartj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erte naamkaartje">
  <p:cSld name="Offerte naamkaartj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8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ar of onwaar">
  <p:cSld name="Waar of onwaa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verticale teks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39" name="Shape 13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e titel en teks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ekop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van twee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elijking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322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3" name="Shape 6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69" name="Shape 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oud met bijschrift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50"/>
              <a:buFont typeface="Arial"/>
              <a:buNone/>
              <a:defRPr sz="1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035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0"/>
            <a:ext cx="12188825" cy="6856214"/>
            <a:chOff x="0" y="0"/>
            <a:chExt cx="12188825" cy="6856214"/>
          </a:xfrm>
        </p:grpSpPr>
        <p:pic>
          <p:nvPicPr>
            <p:cNvPr id="7" name="Shape 7" descr="HD-PanelContent-V.png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Shape 9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10" descr="HDRibbonContent-UniformTrim.png"/>
            <p:cNvPicPr preferRelativeResize="0"/>
            <p:nvPr/>
          </p:nvPicPr>
          <p:blipFill rotWithShape="1">
            <a:blip r:embed="rId21">
              <a:alphaModFix/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6.gif"/><Relationship Id="rId4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nl-NL" sz="5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Chips &amp; Circuits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15"/>
              <a:buFont typeface="Arial"/>
              <a:buNone/>
            </a:pPr>
            <a:r>
              <a:rPr lang="nl-NL" sz="21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Jochem Bruins, Noah van Grinsven en Melle Gelok</a:t>
            </a:r>
            <a:endParaRPr sz="21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sz="4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Probleemanalyse</a:t>
            </a:r>
            <a:endParaRPr dirty="0"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95130" y="2550124"/>
            <a:ext cx="5300870" cy="332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nl-NL" sz="24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nl-NL" sz="24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Minimaliseer aantal blauwe strepen</a:t>
            </a:r>
            <a:endParaRPr dirty="0"/>
          </a:p>
          <a:p>
            <a:pPr marL="285750" marR="0" lvl="0" indent="-168910" algn="l" rtl="0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</a:pPr>
            <a:endParaRPr sz="16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Restricties: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1)  Blauwe lijnen mogen niet snijden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2)  Blauwe lijnen mogen per stap in de richting van de x, y of z-as bewegen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nl-NL" sz="2000" b="1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3)  Er moet worden voldaan aan de </a:t>
            </a:r>
            <a:r>
              <a:rPr lang="nl-NL" sz="2000" b="1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netlist</a:t>
            </a: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9" name="Shape 159" descr="File:Cc1 subop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3003" y="2550126"/>
            <a:ext cx="3583867" cy="3034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http://heuristieken.nl/wiki/images/b/bd/Netlist1.gif"/>
          <p:cNvPicPr preferRelativeResize="0"/>
          <p:nvPr/>
        </p:nvPicPr>
        <p:blipFill rotWithShape="1">
          <a:blip r:embed="rId4">
            <a:alphaModFix/>
          </a:blip>
          <a:srcRect l="2960" r="19729" b="24857"/>
          <a:stretch/>
        </p:blipFill>
        <p:spPr>
          <a:xfrm>
            <a:off x="6618025" y="2550125"/>
            <a:ext cx="1156275" cy="30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37171" y="697943"/>
            <a:ext cx="3375025" cy="18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315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File:Cc1 subopt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83953" y="2773109"/>
            <a:ext cx="3889732" cy="3293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 descr="Afbeeldingsresultaat voor duim omhoog bekende nederlander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33185" y="697943"/>
            <a:ext cx="3255560" cy="183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822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 dirty="0"/>
              <a:t>Manier van aanpak</a:t>
            </a:r>
            <a:endParaRPr dirty="0"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92" y="3291840"/>
            <a:ext cx="5048408" cy="203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 descr="http://heuristieken.nl/wiki/images/4/44/Cc1_opti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6704" y="2920053"/>
            <a:ext cx="3358203" cy="276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1. - De Daltonmethode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87" name="Shape 187"/>
          <p:cNvCxnSpPr/>
          <p:nvPr/>
        </p:nvCxnSpPr>
        <p:spPr>
          <a:xfrm>
            <a:off x="9863158" y="3252811"/>
            <a:ext cx="0" cy="95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hape 188"/>
          <p:cNvCxnSpPr/>
          <p:nvPr/>
        </p:nvCxnSpPr>
        <p:spPr>
          <a:xfrm>
            <a:off x="9267825" y="4614875"/>
            <a:ext cx="2763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Shape 189"/>
          <p:cNvCxnSpPr>
            <a:stCxn id="190" idx="3"/>
          </p:cNvCxnSpPr>
          <p:nvPr/>
        </p:nvCxnSpPr>
        <p:spPr>
          <a:xfrm>
            <a:off x="9310650" y="3264650"/>
            <a:ext cx="447600" cy="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Shape 191"/>
          <p:cNvCxnSpPr/>
          <p:nvPr/>
        </p:nvCxnSpPr>
        <p:spPr>
          <a:xfrm rot="10800000">
            <a:off x="9458250" y="4695675"/>
            <a:ext cx="276300" cy="20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Shape 190"/>
          <p:cNvSpPr txBox="1"/>
          <p:nvPr/>
        </p:nvSpPr>
        <p:spPr>
          <a:xfrm>
            <a:off x="8701350" y="30813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sp>
        <p:nvSpPr>
          <p:cNvPr id="192" name="Shape 192"/>
          <p:cNvSpPr txBox="1"/>
          <p:nvPr/>
        </p:nvSpPr>
        <p:spPr>
          <a:xfrm>
            <a:off x="9758250" y="47434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  <p:pic>
        <p:nvPicPr>
          <p:cNvPr id="193" name="Shape 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0596" y="2804160"/>
            <a:ext cx="3179421" cy="307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1447802" y="11345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nl-NL"/>
              <a:t>Mogelijke aanpak 2. - De Ui-methode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960800" y="2556325"/>
            <a:ext cx="5578200" cy="3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200" b="1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1355" y="2703320"/>
            <a:ext cx="40576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5177" y="2703320"/>
            <a:ext cx="4082456" cy="2867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Shape 202"/>
          <p:cNvCxnSpPr/>
          <p:nvPr/>
        </p:nvCxnSpPr>
        <p:spPr>
          <a:xfrm rot="-899744">
            <a:off x="6669799" y="5140557"/>
            <a:ext cx="447541" cy="307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Shape 203"/>
          <p:cNvSpPr txBox="1"/>
          <p:nvPr/>
        </p:nvSpPr>
        <p:spPr>
          <a:xfrm>
            <a:off x="6140275" y="5008375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1</a:t>
            </a:r>
            <a:endParaRPr sz="1200"/>
          </a:p>
        </p:txBody>
      </p:sp>
      <p:cxnSp>
        <p:nvCxnSpPr>
          <p:cNvPr id="204" name="Shape 204"/>
          <p:cNvCxnSpPr/>
          <p:nvPr/>
        </p:nvCxnSpPr>
        <p:spPr>
          <a:xfrm>
            <a:off x="7219950" y="4943475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Shape 205"/>
          <p:cNvCxnSpPr/>
          <p:nvPr/>
        </p:nvCxnSpPr>
        <p:spPr>
          <a:xfrm rot="10800000" flipH="1">
            <a:off x="7319975" y="2933675"/>
            <a:ext cx="395400" cy="48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/>
          <p:nvPr/>
        </p:nvCxnSpPr>
        <p:spPr>
          <a:xfrm rot="10800000" flipH="1">
            <a:off x="7710500" y="2924025"/>
            <a:ext cx="4800" cy="209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rot="10800000" flipH="1">
            <a:off x="7258050" y="3065000"/>
            <a:ext cx="331800" cy="30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" name="Shape 208"/>
          <p:cNvSpPr txBox="1"/>
          <p:nvPr/>
        </p:nvSpPr>
        <p:spPr>
          <a:xfrm>
            <a:off x="6775925" y="3312950"/>
            <a:ext cx="609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200"/>
              <a:t>stap 2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De kortste route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3860" rtl="0">
              <a:spcBef>
                <a:spcPts val="480"/>
              </a:spcBef>
              <a:spcAft>
                <a:spcPts val="0"/>
              </a:spcAft>
              <a:buSzPts val="2760"/>
              <a:buAutoNum type="arabicPeriod"/>
            </a:pPr>
            <a:r>
              <a:rPr lang="nl-NL" dirty="0" err="1"/>
              <a:t>Heuristieke</a:t>
            </a:r>
            <a:r>
              <a:rPr lang="nl-NL" dirty="0"/>
              <a:t> </a:t>
            </a:r>
            <a:r>
              <a:rPr lang="nl-NL" dirty="0" err="1"/>
              <a:t>path-finding</a:t>
            </a:r>
            <a:r>
              <a:rPr lang="nl-NL"/>
              <a:t> algoritmes</a:t>
            </a:r>
            <a:endParaRPr dirty="0"/>
          </a:p>
          <a:p>
            <a:pPr marL="914400" lvl="1" indent="-374650" rtl="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Dijkstra’s </a:t>
            </a:r>
            <a:r>
              <a:rPr lang="nl-NL" sz="2400" dirty="0" err="1"/>
              <a:t>Algorithm</a:t>
            </a:r>
            <a:r>
              <a:rPr lang="nl-NL" sz="2400" dirty="0"/>
              <a:t> </a:t>
            </a:r>
            <a:endParaRPr sz="2400" dirty="0"/>
          </a:p>
          <a:p>
            <a:pPr marL="914400" lvl="1" indent="-374650">
              <a:spcBef>
                <a:spcPts val="0"/>
              </a:spcBef>
              <a:spcAft>
                <a:spcPts val="0"/>
              </a:spcAft>
              <a:buSzPts val="2300"/>
              <a:buAutoNum type="alphaLcPeriod"/>
            </a:pPr>
            <a:r>
              <a:rPr lang="nl-NL" sz="2400" dirty="0"/>
              <a:t>A*</a:t>
            </a:r>
            <a:endParaRPr dirty="0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700" y="2727000"/>
            <a:ext cx="2935324" cy="234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sch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Breedbeeld</PresentationFormat>
  <Paragraphs>23</Paragraphs>
  <Slides>7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Organisch</vt:lpstr>
      <vt:lpstr>Chips &amp; Circuits</vt:lpstr>
      <vt:lpstr>Probleemanalyse</vt:lpstr>
      <vt:lpstr>PowerPoint-presentatie</vt:lpstr>
      <vt:lpstr>Manier van aanpak</vt:lpstr>
      <vt:lpstr>Mogelijke aanpak 1. - De Daltonmethode</vt:lpstr>
      <vt:lpstr>Mogelijke aanpak 2. - De Ui-methode</vt:lpstr>
      <vt:lpstr>De kortste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Chips &amp; Circuits</dc:title>
  <cp:lastModifiedBy>Melle</cp:lastModifiedBy>
  <cp:revision>1</cp:revision>
  <dcterms:modified xsi:type="dcterms:W3CDTF">2018-04-19T13:15:54Z</dcterms:modified>
</cp:coreProperties>
</file>