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2420"/>
    <a:srgbClr val="A42418"/>
    <a:srgbClr val="185FCE"/>
    <a:srgbClr val="000000"/>
    <a:srgbClr val="662D1C"/>
    <a:srgbClr val="D29952"/>
    <a:srgbClr val="488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AE2B-C0D0-46C6-AA61-33EA88D59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DAA649-7280-48AC-88F1-230EEFE01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CA4E87-F44C-4322-B873-115783ED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CC06F-BB68-4ACC-8915-BBE5A84C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615A7-DC57-4E21-BF4B-66CCAB2F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13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85F3C-7F85-445D-8DDB-B10D9C4D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C4262D-188E-4262-9982-C432ACCF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2598A-3821-4E41-906F-A4DA2E18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BFEC0-46DB-4824-B10E-4DF6932C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39A2C-EC2D-469D-A5B2-0967B645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1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1381FF-B7F2-4FDC-969B-B2F3ACC48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EC2E2E-DB79-4B64-B566-77863BDED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C71E4-A4E4-4B77-8CDF-CF27160A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03B9C-34FB-4539-B723-43D76955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BA620-8A76-48F2-A490-5B3092E1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6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F6488-3B5F-4C81-9178-A2BEE23E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7CADE-B5EC-416B-8503-49620459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07374-56E0-44CF-A5C4-65FCA816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5EA6D-D278-49B6-A946-F6CD5C65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29380-BDD0-4A7F-B26F-B7822352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7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9A10D-ECC1-45B8-ABA0-4BDC361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43909-904A-4A78-95E0-816A2213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95795-2887-4864-958B-7D9E70CF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18F4D-5DB7-4514-8EBB-EC598D7E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BE5ED9-413D-4245-A315-856665A8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4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F8325-64F2-448F-9601-B28419EC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A54A0-07E5-4F22-B838-3CE7C84A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4BDC25-DCA0-4A11-86A4-15A6228F4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89C138-4951-4DCB-A1CE-6A3F071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69383-4BA3-4F3C-8638-DC3832E9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6ADF02-0B5D-418B-A861-0AFA84A5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1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1479C-6FF4-4A01-91A4-1A57B736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C97E04-6A6F-45CE-957A-38569136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6C2A7B-EC50-4484-9644-2C0E2D5BA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5D7708-EB9D-40C7-AF65-9F6D68D38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A27DF4-E6E0-49AA-BAC8-A11E9937A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2B262-4E3B-4BAF-AF8C-3E6E9ABD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002F7F-D600-465C-8307-0410C802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157E48-38B9-4862-87F4-2EB7A644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CE86D-FE4B-440E-9171-AF135F3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0B52A4-E2F7-402D-A6D4-B7686A8B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4857C-B72F-4924-BF55-A08F0943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E0250D-5607-4852-83EF-54DA6A7B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8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E5A81-7433-4353-80C3-E272CA44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35FAFC-5470-4CFA-8CE5-DEEF8597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EB0913-F737-434C-8D75-8D9D512F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58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CE0BA-C4D2-43F9-BB86-5DAA3635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B23AC-BBF7-4941-92BD-8D03F4A0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5F5A00-CDD0-4847-8CC0-55CA2DB8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8F584-CF06-4615-BC87-20CB1CD2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2CF88B-98A1-446F-B036-9110D1E6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2C52A-6D7F-45C6-B14F-393E4915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CE28-D3B7-44CD-A912-491C51A2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CE6D56-DB3A-4CB1-BB1D-14395D9CB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EC1AD1-3A78-4F8A-9486-AAE14650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56EAE-2312-43B5-AD53-F30DEF32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658CCC-3C05-42EF-A492-D6ED3552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6722D-9851-4AA5-90B6-45E8BB08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77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C1D205-ACFA-4778-B643-2150C72F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0CB0BC-9F14-4CC9-ADDE-61F891B1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49B3F-33B0-430F-BC85-2BE6264A2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40AB-B6FB-40DC-8C56-C115D3240FEA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DCC4F6-65BA-4918-9E5D-FCA4B318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A0E82-6D6D-4562-89DB-16DA7E153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1B54-AE41-4E9D-A95C-CBFB3FF19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9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A41CF2-1C59-4068-81B4-5307228E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02" y="1730504"/>
            <a:ext cx="1440000" cy="128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BB8CA6-320C-481F-BB97-71FB01D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954" y="2370504"/>
            <a:ext cx="1440000" cy="12968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5BF8EE-C397-493B-8079-9B54120C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38" y="498701"/>
            <a:ext cx="1440000" cy="15004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A0EC63-FD64-4D1C-9270-13F2ED953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498" y="258107"/>
            <a:ext cx="1440000" cy="135062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64BD30-CCB3-4392-A2A0-992503279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949" y="651100"/>
            <a:ext cx="1440000" cy="1316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8A3490D-BD45-4F72-AECD-3CF4086B2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7588" y="1971167"/>
            <a:ext cx="1440000" cy="13655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C1301D5-694B-4EA9-83DA-4B0FD21C0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137754"/>
            <a:ext cx="1440000" cy="130689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DFE0C590-97AF-4A52-AEE8-BF3F68B8FC98}"/>
              </a:ext>
            </a:extLst>
          </p:cNvPr>
          <p:cNvSpPr/>
          <p:nvPr/>
        </p:nvSpPr>
        <p:spPr>
          <a:xfrm>
            <a:off x="1945638" y="1567458"/>
            <a:ext cx="1347537" cy="1079404"/>
          </a:xfrm>
          <a:prstGeom prst="rect">
            <a:avLst/>
          </a:prstGeom>
          <a:solidFill>
            <a:srgbClr val="A424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61733A-4519-4BF1-804D-1B3F1559BB48}"/>
              </a:ext>
            </a:extLst>
          </p:cNvPr>
          <p:cNvSpPr/>
          <p:nvPr/>
        </p:nvSpPr>
        <p:spPr>
          <a:xfrm>
            <a:off x="873370" y="919717"/>
            <a:ext cx="1347537" cy="1079404"/>
          </a:xfrm>
          <a:prstGeom prst="rect">
            <a:avLst/>
          </a:prstGeom>
          <a:solidFill>
            <a:srgbClr val="488C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1055BA8-AA76-42AB-888B-2249F691D0B2}"/>
              </a:ext>
            </a:extLst>
          </p:cNvPr>
          <p:cNvSpPr/>
          <p:nvPr/>
        </p:nvSpPr>
        <p:spPr>
          <a:xfrm>
            <a:off x="2440926" y="709209"/>
            <a:ext cx="1347537" cy="1079404"/>
          </a:xfrm>
          <a:prstGeom prst="rect">
            <a:avLst/>
          </a:prstGeom>
          <a:solidFill>
            <a:srgbClr val="662D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5C158B-05F6-40CC-8126-D10DD4284F22}"/>
              </a:ext>
            </a:extLst>
          </p:cNvPr>
          <p:cNvSpPr/>
          <p:nvPr/>
        </p:nvSpPr>
        <p:spPr>
          <a:xfrm>
            <a:off x="1287158" y="1971752"/>
            <a:ext cx="1347537" cy="107940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081D2E-8010-4392-B3D4-E92A3BE24F79}"/>
              </a:ext>
            </a:extLst>
          </p:cNvPr>
          <p:cNvSpPr/>
          <p:nvPr/>
        </p:nvSpPr>
        <p:spPr>
          <a:xfrm>
            <a:off x="501312" y="1917039"/>
            <a:ext cx="1347537" cy="1079404"/>
          </a:xfrm>
          <a:prstGeom prst="rect">
            <a:avLst/>
          </a:prstGeom>
          <a:solidFill>
            <a:srgbClr val="2924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655E4C9-04DA-41EF-AE65-1B82C7FD5A73}"/>
              </a:ext>
            </a:extLst>
          </p:cNvPr>
          <p:cNvSpPr/>
          <p:nvPr/>
        </p:nvSpPr>
        <p:spPr>
          <a:xfrm>
            <a:off x="2537509" y="1971752"/>
            <a:ext cx="1347537" cy="1079404"/>
          </a:xfrm>
          <a:prstGeom prst="rect">
            <a:avLst/>
          </a:prstGeom>
          <a:solidFill>
            <a:srgbClr val="D299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01941B1-F937-40BD-97C7-3E91AB79DC8D}"/>
              </a:ext>
            </a:extLst>
          </p:cNvPr>
          <p:cNvSpPr/>
          <p:nvPr/>
        </p:nvSpPr>
        <p:spPr>
          <a:xfrm>
            <a:off x="1175616" y="2376046"/>
            <a:ext cx="1347537" cy="1079404"/>
          </a:xfrm>
          <a:prstGeom prst="rect">
            <a:avLst/>
          </a:prstGeom>
          <a:solidFill>
            <a:srgbClr val="185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16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5C955575-6DCA-4291-8AB8-2E1647CD8FED}"/>
              </a:ext>
            </a:extLst>
          </p:cNvPr>
          <p:cNvSpPr/>
          <p:nvPr/>
        </p:nvSpPr>
        <p:spPr>
          <a:xfrm>
            <a:off x="6326603" y="4963047"/>
            <a:ext cx="1347537" cy="1079404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E166CB2-0B6E-421A-A212-5E33D668E9B3}"/>
              </a:ext>
            </a:extLst>
          </p:cNvPr>
          <p:cNvSpPr/>
          <p:nvPr/>
        </p:nvSpPr>
        <p:spPr>
          <a:xfrm>
            <a:off x="1556462" y="5011302"/>
            <a:ext cx="1347537" cy="1079404"/>
          </a:xfrm>
          <a:prstGeom prst="rect">
            <a:avLst/>
          </a:prstGeom>
          <a:solidFill>
            <a:srgbClr val="488C5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9A0D697-7955-4771-ACA8-9412AED1BFAD}"/>
              </a:ext>
            </a:extLst>
          </p:cNvPr>
          <p:cNvSpPr/>
          <p:nvPr/>
        </p:nvSpPr>
        <p:spPr>
          <a:xfrm>
            <a:off x="6298204" y="4947698"/>
            <a:ext cx="1347537" cy="1079404"/>
          </a:xfrm>
          <a:prstGeom prst="rect">
            <a:avLst/>
          </a:prstGeom>
          <a:solidFill>
            <a:srgbClr val="185FC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45D6E75-E6A4-4063-937F-A63331BF198E}"/>
              </a:ext>
            </a:extLst>
          </p:cNvPr>
          <p:cNvSpPr/>
          <p:nvPr/>
        </p:nvSpPr>
        <p:spPr>
          <a:xfrm>
            <a:off x="1714835" y="5155681"/>
            <a:ext cx="1347537" cy="1079404"/>
          </a:xfrm>
          <a:prstGeom prst="rect">
            <a:avLst/>
          </a:prstGeom>
          <a:solidFill>
            <a:srgbClr val="662D1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EB8475-083E-40E0-8E71-1F1D8C400BAF}"/>
              </a:ext>
            </a:extLst>
          </p:cNvPr>
          <p:cNvSpPr/>
          <p:nvPr/>
        </p:nvSpPr>
        <p:spPr>
          <a:xfrm>
            <a:off x="3130504" y="5011302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BDDB93B-7DDB-44EF-BFCE-DF00FF98F42F}"/>
              </a:ext>
            </a:extLst>
          </p:cNvPr>
          <p:cNvSpPr/>
          <p:nvPr/>
        </p:nvSpPr>
        <p:spPr>
          <a:xfrm>
            <a:off x="6319998" y="4955373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F7A1672-9D83-49A7-81FD-A0B7CFA027B5}"/>
              </a:ext>
            </a:extLst>
          </p:cNvPr>
          <p:cNvSpPr/>
          <p:nvPr/>
        </p:nvSpPr>
        <p:spPr>
          <a:xfrm>
            <a:off x="7910051" y="4946765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55F707A-2C62-4F23-A86B-3363C352A3B6}"/>
              </a:ext>
            </a:extLst>
          </p:cNvPr>
          <p:cNvSpPr/>
          <p:nvPr/>
        </p:nvSpPr>
        <p:spPr>
          <a:xfrm>
            <a:off x="7933970" y="4946765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14C7354-FCA4-4512-AAE1-2BE81EFE4CA2}"/>
              </a:ext>
            </a:extLst>
          </p:cNvPr>
          <p:cNvSpPr/>
          <p:nvPr/>
        </p:nvSpPr>
        <p:spPr>
          <a:xfrm>
            <a:off x="7962770" y="4914360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C3D4761-334D-42CB-8E87-97D3614CC1EA}"/>
              </a:ext>
            </a:extLst>
          </p:cNvPr>
          <p:cNvSpPr/>
          <p:nvPr/>
        </p:nvSpPr>
        <p:spPr>
          <a:xfrm>
            <a:off x="3085187" y="3592474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F015F3A-7779-422B-82B6-4030500F2BC1}"/>
              </a:ext>
            </a:extLst>
          </p:cNvPr>
          <p:cNvSpPr/>
          <p:nvPr/>
        </p:nvSpPr>
        <p:spPr>
          <a:xfrm>
            <a:off x="3067875" y="3587341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37225A-9909-4D71-9A1B-DC525CD6ACE3}"/>
              </a:ext>
            </a:extLst>
          </p:cNvPr>
          <p:cNvSpPr/>
          <p:nvPr/>
        </p:nvSpPr>
        <p:spPr>
          <a:xfrm>
            <a:off x="3067875" y="3619746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D9C6AC8-65D0-4D3D-B9E4-65160DA140EF}"/>
              </a:ext>
            </a:extLst>
          </p:cNvPr>
          <p:cNvSpPr/>
          <p:nvPr/>
        </p:nvSpPr>
        <p:spPr>
          <a:xfrm>
            <a:off x="4582253" y="3623434"/>
            <a:ext cx="1347537" cy="1079404"/>
          </a:xfrm>
          <a:prstGeom prst="rect">
            <a:avLst/>
          </a:prstGeom>
          <a:solidFill>
            <a:srgbClr val="A4241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EC1C752-E4FF-4C79-8B41-CD15B168B694}"/>
              </a:ext>
            </a:extLst>
          </p:cNvPr>
          <p:cNvSpPr/>
          <p:nvPr/>
        </p:nvSpPr>
        <p:spPr>
          <a:xfrm>
            <a:off x="4599299" y="4949012"/>
            <a:ext cx="1347537" cy="1079404"/>
          </a:xfrm>
          <a:prstGeom prst="rect">
            <a:avLst/>
          </a:prstGeom>
          <a:solidFill>
            <a:srgbClr val="488C5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758FC0-01F9-425C-BDD7-7B481344F6CB}"/>
              </a:ext>
            </a:extLst>
          </p:cNvPr>
          <p:cNvSpPr/>
          <p:nvPr/>
        </p:nvSpPr>
        <p:spPr>
          <a:xfrm>
            <a:off x="4633921" y="4962506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4A9BDC4-AA8C-461B-9096-85B34930760F}"/>
              </a:ext>
            </a:extLst>
          </p:cNvPr>
          <p:cNvSpPr/>
          <p:nvPr/>
        </p:nvSpPr>
        <p:spPr>
          <a:xfrm>
            <a:off x="4708151" y="4948729"/>
            <a:ext cx="1347537" cy="1079404"/>
          </a:xfrm>
          <a:prstGeom prst="rect">
            <a:avLst/>
          </a:prstGeom>
          <a:solidFill>
            <a:srgbClr val="488C5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17227D8-76D3-4E5F-8D5D-EF5DD74449B8}"/>
              </a:ext>
            </a:extLst>
          </p:cNvPr>
          <p:cNvSpPr/>
          <p:nvPr/>
        </p:nvSpPr>
        <p:spPr>
          <a:xfrm>
            <a:off x="4702708" y="3619746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208DF3-E819-4F83-BB1E-1BBF3A4CB428}"/>
              </a:ext>
            </a:extLst>
          </p:cNvPr>
          <p:cNvSpPr/>
          <p:nvPr/>
        </p:nvSpPr>
        <p:spPr>
          <a:xfrm>
            <a:off x="4633920" y="3587341"/>
            <a:ext cx="1347537" cy="1079404"/>
          </a:xfrm>
          <a:prstGeom prst="rect">
            <a:avLst/>
          </a:prstGeom>
          <a:solidFill>
            <a:srgbClr val="A4241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E1D410F-2276-4190-AF61-5A8567A1C0D1}"/>
              </a:ext>
            </a:extLst>
          </p:cNvPr>
          <p:cNvSpPr/>
          <p:nvPr/>
        </p:nvSpPr>
        <p:spPr>
          <a:xfrm>
            <a:off x="104858" y="5051127"/>
            <a:ext cx="1347537" cy="1079404"/>
          </a:xfrm>
          <a:prstGeom prst="rect">
            <a:avLst/>
          </a:prstGeom>
          <a:solidFill>
            <a:srgbClr val="D2995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9F80676-651A-4DE8-9314-3031FAEFA5DD}"/>
              </a:ext>
            </a:extLst>
          </p:cNvPr>
          <p:cNvSpPr/>
          <p:nvPr/>
        </p:nvSpPr>
        <p:spPr>
          <a:xfrm>
            <a:off x="106759" y="5063831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F8E9B8A-617E-472D-B6F8-0CF3E6F58726}"/>
              </a:ext>
            </a:extLst>
          </p:cNvPr>
          <p:cNvSpPr/>
          <p:nvPr/>
        </p:nvSpPr>
        <p:spPr>
          <a:xfrm>
            <a:off x="110088" y="5055543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D3FDFA-18ED-434F-BED9-D70B1A777E8E}"/>
              </a:ext>
            </a:extLst>
          </p:cNvPr>
          <p:cNvSpPr/>
          <p:nvPr/>
        </p:nvSpPr>
        <p:spPr>
          <a:xfrm>
            <a:off x="126918" y="3574389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13307F5-540B-4BC3-BF01-384E09BCF8AD}"/>
              </a:ext>
            </a:extLst>
          </p:cNvPr>
          <p:cNvSpPr/>
          <p:nvPr/>
        </p:nvSpPr>
        <p:spPr>
          <a:xfrm>
            <a:off x="126918" y="3574389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AEC9268-3AEF-4150-92E0-2DBA736550EE}"/>
              </a:ext>
            </a:extLst>
          </p:cNvPr>
          <p:cNvSpPr/>
          <p:nvPr/>
        </p:nvSpPr>
        <p:spPr>
          <a:xfrm>
            <a:off x="82798" y="3574389"/>
            <a:ext cx="1347537" cy="107940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3E91D3-6FC3-4DBF-8390-6BAFE47451D5}"/>
              </a:ext>
            </a:extLst>
          </p:cNvPr>
          <p:cNvSpPr/>
          <p:nvPr/>
        </p:nvSpPr>
        <p:spPr>
          <a:xfrm>
            <a:off x="104858" y="3589741"/>
            <a:ext cx="1347537" cy="1079404"/>
          </a:xfrm>
          <a:prstGeom prst="rect">
            <a:avLst/>
          </a:prstGeom>
          <a:solidFill>
            <a:srgbClr val="29242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79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JochenAlt</dc:creator>
  <cp:lastModifiedBy>JochenAlt</cp:lastModifiedBy>
  <cp:revision>8</cp:revision>
  <dcterms:created xsi:type="dcterms:W3CDTF">2018-01-31T13:52:21Z</dcterms:created>
  <dcterms:modified xsi:type="dcterms:W3CDTF">2018-02-01T10:47:02Z</dcterms:modified>
</cp:coreProperties>
</file>