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55C5F-E49F-4A60-9A89-7728BBD6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AD941C-674A-49F7-9B93-4F9A72CA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BAF25-4DA3-465A-9D6F-D68090D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AF65A-8636-4F30-88BF-4BAD9AB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8477A-53F8-429C-B2E9-AD76AB6C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12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FCD06-D966-464A-B360-E0ADF08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490E64-895B-40F7-B7C3-7FADF7D6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0B017-3883-4518-A692-793A9CF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D0D03-0F6A-4186-A0ED-46440AD4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25BFF-952E-4018-A6D2-1E3B088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0BC4F7-F865-44B5-9022-ABDF7675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46E89-83E1-4F20-8B42-5559EC9F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E713A-D38E-4B24-93A7-3B7F512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57487-EFE0-460A-B8DA-BBEC3275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75584-3358-484A-9566-BD55645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A36BF-772C-46E9-B1DA-91D81AAA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20FB2-F043-498D-A1F1-DE2C2444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937DC-E85B-421D-81A6-1C6D2088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8AFD2-C2B8-4468-9D74-EB89F89E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5C9C3-B37F-4DD0-85A6-5A72120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29552-37A9-453A-9004-B09DF80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80ABEA-C683-4789-910D-C9F24200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3B04-9A7C-4F45-8F2C-6AB78D2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EDBB2F-15FE-4F62-BB85-8A63A5C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9C3A3-F87B-414C-BDDA-CD2E0C4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02B0B-8C63-4319-8D5D-88E7DC8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60BE8-84ED-4A3F-8D7D-F42A615EF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D10DA-B9EC-4FE2-A8D6-FE76230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6C4CC-9AFA-4F06-A53B-B15BC350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29A1C-323A-47C8-A923-511C2965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EA13B-078F-4EA6-B1F6-2E40ECB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9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3195E-4D60-4DBE-8FE5-60AF5828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C764F-8046-4DDB-910C-DCE960E8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1A5E4-3946-44B6-96B3-8F08F24E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D765EA-D987-4B62-A833-EC4FE7CA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B0408-A907-475B-911B-BD456759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9B938-3C34-42D1-B262-220A3F2B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ED0243-A6CB-40DE-91B1-88DF0CF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D69174-5F28-4467-A18B-5FF6EEF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2BDB-F54E-42B7-B497-E554CB98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0AB57-00C0-414B-8E91-A3FD8D59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E35FA0-2457-47D3-81E6-9525BE99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5913D9-C311-4B5C-94D0-87C0A55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9DD4DB-616A-42E6-97FC-F0A35F75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E22CB5-C89B-4CC3-A2A7-F51AB33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C2595-ECF8-41E0-AA8F-BDF1054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4BF6-5DEE-4DA7-8A0D-F03FA8B0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007FB-96C2-4DF0-9EFE-043DFFA4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DE4FBE-65DA-44FA-B6BE-F89A668C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743B4-3BC6-43CA-8480-6D6A9C15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C7B29E-2AE5-4E4E-B62A-A2819D9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A57CE-6A62-433C-A787-F261782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A2A5-3A5E-43CA-B2AA-B34A38F3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C6151-0374-4482-BECE-17D5D846A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06E9AD-F465-4312-9D88-36E827C5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9C106-3708-42B0-A3E4-21BA073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45CDE-7FB5-43C4-B413-3F749E5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2F686-F307-4752-85B9-E696ED6E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3DD2FC-FF7F-4878-9824-2DE058D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B0018-03E3-4F91-9938-E0BD19C7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5DD6E-7507-4778-AB98-9EC0DA8B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6A5D-0A44-48FB-AC17-40D5FE6D3AAE}" type="datetimeFigureOut">
              <a:rPr lang="de-DE" smtClean="0"/>
              <a:t>24.10.2018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CCB86-E155-4737-BD09-C268C2CDB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B8ED4-C30D-4F81-8471-715EEE62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E944-0C24-4D33-A62B-9EC15D0BC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53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ilkreis 19">
            <a:extLst>
              <a:ext uri="{FF2B5EF4-FFF2-40B4-BE49-F238E27FC236}">
                <a16:creationId xmlns:a16="http://schemas.microsoft.com/office/drawing/2014/main" id="{07B70A56-DA44-4F93-A263-9BB2B6CFBD44}"/>
              </a:ext>
            </a:extLst>
          </p:cNvPr>
          <p:cNvSpPr/>
          <p:nvPr/>
        </p:nvSpPr>
        <p:spPr>
          <a:xfrm>
            <a:off x="4493919" y="1736890"/>
            <a:ext cx="1323846" cy="1295200"/>
          </a:xfrm>
          <a:prstGeom prst="pie">
            <a:avLst>
              <a:gd name="adj1" fmla="val 15282701"/>
              <a:gd name="adj2" fmla="val 1743208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4C637BC-A500-4672-B6D7-28D747C9C8F0}"/>
              </a:ext>
            </a:extLst>
          </p:cNvPr>
          <p:cNvSpPr/>
          <p:nvPr/>
        </p:nvSpPr>
        <p:spPr>
          <a:xfrm>
            <a:off x="5100507" y="2365695"/>
            <a:ext cx="121640" cy="134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2A5FB2A-9415-43CC-9886-D69C0D580935}"/>
              </a:ext>
            </a:extLst>
          </p:cNvPr>
          <p:cNvCxnSpPr>
            <a:cxnSpLocks/>
          </p:cNvCxnSpPr>
          <p:nvPr/>
        </p:nvCxnSpPr>
        <p:spPr>
          <a:xfrm>
            <a:off x="4991450" y="1851869"/>
            <a:ext cx="169877" cy="58093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1195C3-D9BD-47A1-8067-CE657D8F3B34}"/>
              </a:ext>
            </a:extLst>
          </p:cNvPr>
          <p:cNvCxnSpPr>
            <a:cxnSpLocks/>
          </p:cNvCxnSpPr>
          <p:nvPr/>
        </p:nvCxnSpPr>
        <p:spPr>
          <a:xfrm>
            <a:off x="5161327" y="2432807"/>
            <a:ext cx="169877" cy="5809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CB59BFC-F5AF-45CF-B844-A113FC1A232F}"/>
              </a:ext>
            </a:extLst>
          </p:cNvPr>
          <p:cNvSpPr txBox="1"/>
          <p:nvPr/>
        </p:nvSpPr>
        <p:spPr>
          <a:xfrm>
            <a:off x="6096000" y="1517136"/>
            <a:ext cx="160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magnetic</a:t>
            </a:r>
            <a:r>
              <a:rPr lang="de-DE" sz="1200" dirty="0"/>
              <a:t> </a:t>
            </a:r>
            <a:r>
              <a:rPr lang="de-DE" sz="1200" dirty="0" err="1"/>
              <a:t>field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B3C5EC-4395-4494-B0DE-4C7DD3F8C268}"/>
              </a:ext>
            </a:extLst>
          </p:cNvPr>
          <p:cNvSpPr txBox="1"/>
          <p:nvPr/>
        </p:nvSpPr>
        <p:spPr>
          <a:xfrm>
            <a:off x="6047064" y="2736746"/>
            <a:ext cx="103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poles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6711C21-11B2-4B3E-806C-6B4B87429C3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00504" y="1655636"/>
            <a:ext cx="695496" cy="629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F94F94-9FB7-449A-AB17-619F932D999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351568" y="2875246"/>
            <a:ext cx="695496" cy="70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390FDCB-DBDC-4646-B295-5487BBF4E63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100508" y="1851870"/>
            <a:ext cx="712716" cy="2040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FDDD65E-8F70-410B-81F9-EC0B0F65F4F1}"/>
              </a:ext>
            </a:extLst>
          </p:cNvPr>
          <p:cNvSpPr txBox="1"/>
          <p:nvPr/>
        </p:nvSpPr>
        <p:spPr>
          <a:xfrm>
            <a:off x="5813224" y="1917444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misalignment</a:t>
            </a:r>
            <a:r>
              <a:rPr lang="de-DE" sz="1200" dirty="0"/>
              <a:t>, 15°</a:t>
            </a:r>
          </a:p>
        </p:txBody>
      </p:sp>
      <p:sp>
        <p:nvSpPr>
          <p:cNvPr id="27" name="Bogen 26">
            <a:extLst>
              <a:ext uri="{FF2B5EF4-FFF2-40B4-BE49-F238E27FC236}">
                <a16:creationId xmlns:a16="http://schemas.microsoft.com/office/drawing/2014/main" id="{149B42F6-68BC-4C7E-A2B4-7BEABAEBE4BF}"/>
              </a:ext>
            </a:extLst>
          </p:cNvPr>
          <p:cNvSpPr/>
          <p:nvPr/>
        </p:nvSpPr>
        <p:spPr>
          <a:xfrm>
            <a:off x="4072855" y="1434517"/>
            <a:ext cx="2007066" cy="2130804"/>
          </a:xfrm>
          <a:prstGeom prst="arc">
            <a:avLst>
              <a:gd name="adj1" fmla="val 15560037"/>
              <a:gd name="adj2" fmla="val 1748714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A799F55-EDC8-48E4-B5B0-BF74EADD4FAA}"/>
              </a:ext>
            </a:extLst>
          </p:cNvPr>
          <p:cNvGrpSpPr/>
          <p:nvPr/>
        </p:nvGrpSpPr>
        <p:grpSpPr>
          <a:xfrm rot="1762345">
            <a:off x="4992850" y="1543244"/>
            <a:ext cx="339754" cy="1781934"/>
            <a:chOff x="4992850" y="1853273"/>
            <a:chExt cx="339754" cy="1161876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FDC64339-1406-4D25-BD49-E9E8935F4A36}"/>
                </a:ext>
              </a:extLst>
            </p:cNvPr>
            <p:cNvCxnSpPr>
              <a:cxnSpLocks/>
            </p:cNvCxnSpPr>
            <p:nvPr/>
          </p:nvCxnSpPr>
          <p:spPr>
            <a:xfrm>
              <a:off x="4992850" y="1853273"/>
              <a:ext cx="169877" cy="580938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5E49516-910A-4EFA-84E0-CF7410002003}"/>
                </a:ext>
              </a:extLst>
            </p:cNvPr>
            <p:cNvCxnSpPr>
              <a:cxnSpLocks/>
            </p:cNvCxnSpPr>
            <p:nvPr/>
          </p:nvCxnSpPr>
          <p:spPr>
            <a:xfrm>
              <a:off x="5162727" y="2434211"/>
              <a:ext cx="169877" cy="58093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8D3BFF31-93E2-4864-8B48-9BC53218DC7F}"/>
              </a:ext>
            </a:extLst>
          </p:cNvPr>
          <p:cNvSpPr txBox="1"/>
          <p:nvPr/>
        </p:nvSpPr>
        <p:spPr>
          <a:xfrm>
            <a:off x="5243067" y="293974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0BCF2F3-1BA8-46A2-8B23-FE24392F8FF8}"/>
              </a:ext>
            </a:extLst>
          </p:cNvPr>
          <p:cNvSpPr txBox="1"/>
          <p:nvPr/>
        </p:nvSpPr>
        <p:spPr>
          <a:xfrm>
            <a:off x="4801195" y="165563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E0D41D-2926-4B25-87D3-CA2BD612B802}"/>
              </a:ext>
            </a:extLst>
          </p:cNvPr>
          <p:cNvSpPr txBox="1"/>
          <p:nvPr/>
        </p:nvSpPr>
        <p:spPr>
          <a:xfrm>
            <a:off x="4695885" y="3245236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E7792F-A50A-453B-B16D-710F4E3E2380}"/>
              </a:ext>
            </a:extLst>
          </p:cNvPr>
          <p:cNvSpPr txBox="1"/>
          <p:nvPr/>
        </p:nvSpPr>
        <p:spPr>
          <a:xfrm>
            <a:off x="5361053" y="137346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AE5F5A-9068-4841-9107-30BA07734F5B}"/>
              </a:ext>
            </a:extLst>
          </p:cNvPr>
          <p:cNvSpPr txBox="1"/>
          <p:nvPr/>
        </p:nvSpPr>
        <p:spPr>
          <a:xfrm>
            <a:off x="4617533" y="755152"/>
            <a:ext cx="1379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movement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rotor</a:t>
            </a:r>
            <a:endParaRPr lang="de-DE" sz="1200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A752037-4202-49C6-9C1F-199AEE6139B2}"/>
              </a:ext>
            </a:extLst>
          </p:cNvPr>
          <p:cNvCxnSpPr>
            <a:cxnSpLocks/>
          </p:cNvCxnSpPr>
          <p:nvPr/>
        </p:nvCxnSpPr>
        <p:spPr>
          <a:xfrm flipH="1">
            <a:off x="5155842" y="956161"/>
            <a:ext cx="15226" cy="418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1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</cp:revision>
  <dcterms:created xsi:type="dcterms:W3CDTF">2018-10-24T13:24:42Z</dcterms:created>
  <dcterms:modified xsi:type="dcterms:W3CDTF">2018-10-24T13:28:36Z</dcterms:modified>
</cp:coreProperties>
</file>