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Ondine\docs\images\electronics\control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Tabelle1!$A$9:$GS$9</c:f>
              <c:numCache>
                <c:formatCode>General</c:formatCode>
                <c:ptCount val="201"/>
                <c:pt idx="0">
                  <c:v>89.991828383633575</c:v>
                </c:pt>
                <c:pt idx="1">
                  <c:v>89.990969010356906</c:v>
                </c:pt>
                <c:pt idx="2">
                  <c:v>89.99001926554989</c:v>
                </c:pt>
                <c:pt idx="3">
                  <c:v>89.988969646868995</c:v>
                </c:pt>
                <c:pt idx="4">
                  <c:v>89.987809653068467</c:v>
                </c:pt>
                <c:pt idx="5">
                  <c:v>89.986527679048109</c:v>
                </c:pt>
                <c:pt idx="6">
                  <c:v>89.98511089988672</c:v>
                </c:pt>
                <c:pt idx="7">
                  <c:v>89.983545142706603</c:v>
                </c:pt>
                <c:pt idx="8">
                  <c:v>89.981814745096599</c:v>
                </c:pt>
                <c:pt idx="9">
                  <c:v>89.979902398686676</c:v>
                </c:pt>
                <c:pt idx="10">
                  <c:v>89.977788976322458</c:v>
                </c:pt>
                <c:pt idx="11">
                  <c:v>89.975453341125672</c:v>
                </c:pt>
                <c:pt idx="12">
                  <c:v>89.972872135549252</c:v>
                </c:pt>
                <c:pt idx="13">
                  <c:v>89.97001954834009</c:v>
                </c:pt>
                <c:pt idx="14">
                  <c:v>89.966867057106583</c:v>
                </c:pt>
                <c:pt idx="15">
                  <c:v>89.963383143950068</c:v>
                </c:pt>
                <c:pt idx="16">
                  <c:v>89.959532981357995</c:v>
                </c:pt>
                <c:pt idx="17">
                  <c:v>89.955278085268901</c:v>
                </c:pt>
                <c:pt idx="18">
                  <c:v>89.950575931901739</c:v>
                </c:pt>
                <c:pt idx="19">
                  <c:v>89.945379534594807</c:v>
                </c:pt>
                <c:pt idx="20">
                  <c:v>89.939636976516056</c:v>
                </c:pt>
                <c:pt idx="21">
                  <c:v>89.933290894687232</c:v>
                </c:pt>
                <c:pt idx="22">
                  <c:v>89.926277910302503</c:v>
                </c:pt>
                <c:pt idx="23">
                  <c:v>89.918527999816718</c:v>
                </c:pt>
                <c:pt idx="24">
                  <c:v>89.909963800725691</c:v>
                </c:pt>
                <c:pt idx="25">
                  <c:v>89.90049984535375</c:v>
                </c:pt>
                <c:pt idx="26">
                  <c:v>89.890041715301805</c:v>
                </c:pt>
                <c:pt idx="27">
                  <c:v>89.878485108486103</c:v>
                </c:pt>
                <c:pt idx="28">
                  <c:v>89.865714809909392</c:v>
                </c:pt>
                <c:pt idx="29">
                  <c:v>89.851603556448296</c:v>
                </c:pt>
                <c:pt idx="30">
                  <c:v>89.836010785007886</c:v>
                </c:pt>
                <c:pt idx="31">
                  <c:v>89.818781252384596</c:v>
                </c:pt>
                <c:pt idx="32">
                  <c:v>89.799743514085165</c:v>
                </c:pt>
                <c:pt idx="33">
                  <c:v>89.778708248170076</c:v>
                </c:pt>
                <c:pt idx="34">
                  <c:v>89.7554664089228</c:v>
                </c:pt>
                <c:pt idx="35">
                  <c:v>89.729787193787331</c:v>
                </c:pt>
                <c:pt idx="36">
                  <c:v>89.701415805568601</c:v>
                </c:pt>
                <c:pt idx="37">
                  <c:v>89.670070990351292</c:v>
                </c:pt>
                <c:pt idx="38">
                  <c:v>89.635442329971013</c:v>
                </c:pt>
                <c:pt idx="39">
                  <c:v>89.597187266170252</c:v>
                </c:pt>
                <c:pt idx="40">
                  <c:v>89.554927831805756</c:v>
                </c:pt>
                <c:pt idx="41">
                  <c:v>89.508247062658029</c:v>
                </c:pt>
                <c:pt idx="42">
                  <c:v>89.456685061552506</c:v>
                </c:pt>
                <c:pt idx="43">
                  <c:v>89.399734684665603</c:v>
                </c:pt>
                <c:pt idx="44">
                  <c:v>89.336836818101546</c:v>
                </c:pt>
                <c:pt idx="45">
                  <c:v>89.267375211138713</c:v>
                </c:pt>
                <c:pt idx="46">
                  <c:v>89.190670831030587</c:v>
                </c:pt>
                <c:pt idx="47">
                  <c:v>89.105975702989738</c:v>
                </c:pt>
                <c:pt idx="48">
                  <c:v>89.012466198098906</c:v>
                </c:pt>
                <c:pt idx="49">
                  <c:v>88.90923573151484</c:v>
                </c:pt>
                <c:pt idx="50">
                  <c:v>88.795286833628708</c:v>
                </c:pt>
                <c:pt idx="51">
                  <c:v>88.669522558029257</c:v>
                </c:pt>
                <c:pt idx="52">
                  <c:v>88.530737192431218</c:v>
                </c:pt>
                <c:pt idx="53">
                  <c:v>88.377606242487374</c:v>
                </c:pt>
                <c:pt idx="54">
                  <c:v>88.208675663957237</c:v>
                </c:pt>
                <c:pt idx="55">
                  <c:v>88.022350326493225</c:v>
                </c:pt>
                <c:pt idx="56">
                  <c:v>87.816881702830628</c:v>
                </c:pt>
                <c:pt idx="57">
                  <c:v>87.590354791020317</c:v>
                </c:pt>
                <c:pt idx="58">
                  <c:v>87.340674295210846</c:v>
                </c:pt>
                <c:pt idx="59">
                  <c:v>87.065550113140603</c:v>
                </c:pt>
                <c:pt idx="60">
                  <c:v>86.76248220682352</c:v>
                </c:pt>
                <c:pt idx="61">
                  <c:v>86.42874496786601</c:v>
                </c:pt>
                <c:pt idx="62">
                  <c:v>86.061371231496494</c:v>
                </c:pt>
                <c:pt idx="63">
                  <c:v>85.657136144819503</c:v>
                </c:pt>
                <c:pt idx="64">
                  <c:v>85.212541156164122</c:v>
                </c:pt>
                <c:pt idx="65">
                  <c:v>84.723798464755859</c:v>
                </c:pt>
                <c:pt idx="66">
                  <c:v>84.186816354278903</c:v>
                </c:pt>
                <c:pt idx="67">
                  <c:v>83.597185930925448</c:v>
                </c:pt>
                <c:pt idx="68">
                  <c:v>82.950169896582381</c:v>
                </c:pt>
                <c:pt idx="69">
                  <c:v>82.240694110604451</c:v>
                </c:pt>
                <c:pt idx="70">
                  <c:v>81.463342828037923</c:v>
                </c:pt>
                <c:pt idx="71">
                  <c:v>80.612358645884754</c:v>
                </c:pt>
                <c:pt idx="72">
                  <c:v>79.681648338203573</c:v>
                </c:pt>
                <c:pt idx="73">
                  <c:v>78.664795909740576</c:v>
                </c:pt>
                <c:pt idx="74">
                  <c:v>77.555084338197489</c:v>
                </c:pt>
                <c:pt idx="75">
                  <c:v>76.345527596176055</c:v>
                </c:pt>
                <c:pt idx="76">
                  <c:v>75.028914631093883</c:v>
                </c:pt>
                <c:pt idx="77">
                  <c:v>73.597867017325783</c:v>
                </c:pt>
                <c:pt idx="78">
                  <c:v>72.044911958456581</c:v>
                </c:pt>
                <c:pt idx="79">
                  <c:v>70.362572184789556</c:v>
                </c:pt>
                <c:pt idx="80">
                  <c:v>68.543474036018694</c:v>
                </c:pt>
                <c:pt idx="81">
                  <c:v>66.580474614660218</c:v>
                </c:pt>
                <c:pt idx="82">
                  <c:v>64.466808317912026</c:v>
                </c:pt>
                <c:pt idx="83">
                  <c:v>62.196252284963585</c:v>
                </c:pt>
                <c:pt idx="84">
                  <c:v>59.763309324106203</c:v>
                </c:pt>
                <c:pt idx="85">
                  <c:v>57.163405714855656</c:v>
                </c:pt>
                <c:pt idx="86">
                  <c:v>54.393099940544502</c:v>
                </c:pt>
                <c:pt idx="87">
                  <c:v>51.450296947660313</c:v>
                </c:pt>
                <c:pt idx="88">
                  <c:v>48.33446102982294</c:v>
                </c:pt>
                <c:pt idx="89">
                  <c:v>45.046819007120902</c:v>
                </c:pt>
                <c:pt idx="90">
                  <c:v>41.590544153400621</c:v>
                </c:pt>
                <c:pt idx="91">
                  <c:v>37.970910472500442</c:v>
                </c:pt>
                <c:pt idx="92">
                  <c:v>34.195406602969953</c:v>
                </c:pt>
                <c:pt idx="93">
                  <c:v>30.273798990269608</c:v>
                </c:pt>
                <c:pt idx="94">
                  <c:v>26.21813512064287</c:v>
                </c:pt>
                <c:pt idx="95">
                  <c:v>22.042679616333487</c:v>
                </c:pt>
                <c:pt idx="96">
                  <c:v>17.763778820241022</c:v>
                </c:pt>
                <c:pt idx="97">
                  <c:v>13.399653026098285</c:v>
                </c:pt>
                <c:pt idx="98">
                  <c:v>8.9701195162456919</c:v>
                </c:pt>
                <c:pt idx="99">
                  <c:v>4.496253746208863</c:v>
                </c:pt>
                <c:pt idx="100">
                  <c:v>-3.397282455352979E-13</c:v>
                </c:pt>
                <c:pt idx="101">
                  <c:v>-4.496253746209522</c:v>
                </c:pt>
                <c:pt idx="102">
                  <c:v>-8.9701195162463616</c:v>
                </c:pt>
                <c:pt idx="103">
                  <c:v>-13.399653026098955</c:v>
                </c:pt>
                <c:pt idx="104">
                  <c:v>-17.763778820241701</c:v>
                </c:pt>
                <c:pt idx="105">
                  <c:v>-22.042679616334148</c:v>
                </c:pt>
                <c:pt idx="106">
                  <c:v>-26.218135120643492</c:v>
                </c:pt>
                <c:pt idx="107">
                  <c:v>-30.273798990270198</c:v>
                </c:pt>
                <c:pt idx="108">
                  <c:v>-34.195406602970529</c:v>
                </c:pt>
                <c:pt idx="109">
                  <c:v>-37.970910472500989</c:v>
                </c:pt>
                <c:pt idx="110">
                  <c:v>-41.59054415340114</c:v>
                </c:pt>
                <c:pt idx="111">
                  <c:v>-45.046819007121421</c:v>
                </c:pt>
                <c:pt idx="112">
                  <c:v>-48.334461029823416</c:v>
                </c:pt>
                <c:pt idx="113">
                  <c:v>-51.450296947660767</c:v>
                </c:pt>
                <c:pt idx="114">
                  <c:v>-54.393099940544921</c:v>
                </c:pt>
                <c:pt idx="115">
                  <c:v>-57.163405714856054</c:v>
                </c:pt>
                <c:pt idx="116">
                  <c:v>-59.763309324106601</c:v>
                </c:pt>
                <c:pt idx="117">
                  <c:v>-62.196252284963933</c:v>
                </c:pt>
                <c:pt idx="118">
                  <c:v>-64.466808317912367</c:v>
                </c:pt>
                <c:pt idx="119">
                  <c:v>-66.580474614660545</c:v>
                </c:pt>
                <c:pt idx="120">
                  <c:v>-68.543474036018992</c:v>
                </c:pt>
                <c:pt idx="121">
                  <c:v>-70.362572184789812</c:v>
                </c:pt>
                <c:pt idx="122">
                  <c:v>-72.044911958456808</c:v>
                </c:pt>
                <c:pt idx="123">
                  <c:v>-73.597867017326024</c:v>
                </c:pt>
                <c:pt idx="124">
                  <c:v>-75.028914631094082</c:v>
                </c:pt>
                <c:pt idx="125">
                  <c:v>-76.345527596176268</c:v>
                </c:pt>
                <c:pt idx="126">
                  <c:v>-77.555084338197673</c:v>
                </c:pt>
                <c:pt idx="127">
                  <c:v>-78.664795909740732</c:v>
                </c:pt>
                <c:pt idx="128">
                  <c:v>-79.681648338203701</c:v>
                </c:pt>
                <c:pt idx="129">
                  <c:v>-80.612358645884882</c:v>
                </c:pt>
                <c:pt idx="130">
                  <c:v>-81.463342828038051</c:v>
                </c:pt>
                <c:pt idx="131">
                  <c:v>-82.240694110604565</c:v>
                </c:pt>
                <c:pt idx="132">
                  <c:v>-82.95016989658248</c:v>
                </c:pt>
                <c:pt idx="133">
                  <c:v>-83.597185930925548</c:v>
                </c:pt>
                <c:pt idx="134">
                  <c:v>-84.18681635427896</c:v>
                </c:pt>
                <c:pt idx="135">
                  <c:v>-84.723798464755916</c:v>
                </c:pt>
                <c:pt idx="136">
                  <c:v>-85.212541156164193</c:v>
                </c:pt>
                <c:pt idx="137">
                  <c:v>-85.657136144819589</c:v>
                </c:pt>
                <c:pt idx="138">
                  <c:v>-86.061371231496551</c:v>
                </c:pt>
                <c:pt idx="139">
                  <c:v>-86.428744967866081</c:v>
                </c:pt>
                <c:pt idx="140">
                  <c:v>-86.762482206823549</c:v>
                </c:pt>
                <c:pt idx="141">
                  <c:v>-87.06555011314066</c:v>
                </c:pt>
                <c:pt idx="142">
                  <c:v>-87.340674295210874</c:v>
                </c:pt>
                <c:pt idx="143">
                  <c:v>-87.59035479102036</c:v>
                </c:pt>
                <c:pt idx="144">
                  <c:v>-87.816881702830656</c:v>
                </c:pt>
                <c:pt idx="145">
                  <c:v>-88.022350326493239</c:v>
                </c:pt>
                <c:pt idx="146">
                  <c:v>-88.208675663957251</c:v>
                </c:pt>
                <c:pt idx="147">
                  <c:v>-88.377606242487417</c:v>
                </c:pt>
                <c:pt idx="148">
                  <c:v>-88.530737192431232</c:v>
                </c:pt>
                <c:pt idx="149">
                  <c:v>-88.669522558029257</c:v>
                </c:pt>
                <c:pt idx="150">
                  <c:v>-88.795286833628737</c:v>
                </c:pt>
                <c:pt idx="151">
                  <c:v>-88.909235731514869</c:v>
                </c:pt>
                <c:pt idx="152">
                  <c:v>-89.012466198098934</c:v>
                </c:pt>
                <c:pt idx="153">
                  <c:v>-89.105975702989753</c:v>
                </c:pt>
                <c:pt idx="154">
                  <c:v>-89.190670831030587</c:v>
                </c:pt>
                <c:pt idx="155">
                  <c:v>-89.267375211138699</c:v>
                </c:pt>
                <c:pt idx="156">
                  <c:v>-89.336836818101531</c:v>
                </c:pt>
                <c:pt idx="157">
                  <c:v>-89.399734684665603</c:v>
                </c:pt>
                <c:pt idx="158">
                  <c:v>-89.456685061552491</c:v>
                </c:pt>
                <c:pt idx="159">
                  <c:v>-89.508247062658015</c:v>
                </c:pt>
                <c:pt idx="160">
                  <c:v>-89.554927831805742</c:v>
                </c:pt>
                <c:pt idx="161">
                  <c:v>-89.597187266170266</c:v>
                </c:pt>
                <c:pt idx="162">
                  <c:v>-89.635442329971028</c:v>
                </c:pt>
                <c:pt idx="163">
                  <c:v>-89.670070990351306</c:v>
                </c:pt>
                <c:pt idx="164">
                  <c:v>-89.701415805568601</c:v>
                </c:pt>
                <c:pt idx="165">
                  <c:v>-89.729787193787345</c:v>
                </c:pt>
                <c:pt idx="166">
                  <c:v>-89.755466408922786</c:v>
                </c:pt>
                <c:pt idx="167">
                  <c:v>-89.778708248170062</c:v>
                </c:pt>
                <c:pt idx="168">
                  <c:v>-89.799743514085137</c:v>
                </c:pt>
                <c:pt idx="169">
                  <c:v>-89.818781252384596</c:v>
                </c:pt>
                <c:pt idx="170">
                  <c:v>-89.836010785007886</c:v>
                </c:pt>
                <c:pt idx="171">
                  <c:v>-89.85160355644831</c:v>
                </c:pt>
                <c:pt idx="172">
                  <c:v>-89.865714809909392</c:v>
                </c:pt>
                <c:pt idx="173">
                  <c:v>-89.878485108486089</c:v>
                </c:pt>
                <c:pt idx="174">
                  <c:v>-89.890041715301805</c:v>
                </c:pt>
                <c:pt idx="175">
                  <c:v>-89.90049984535375</c:v>
                </c:pt>
                <c:pt idx="176">
                  <c:v>-89.909963800725677</c:v>
                </c:pt>
                <c:pt idx="177">
                  <c:v>-89.918527999816703</c:v>
                </c:pt>
                <c:pt idx="178">
                  <c:v>-89.926277910302517</c:v>
                </c:pt>
                <c:pt idx="179">
                  <c:v>-89.933290894687246</c:v>
                </c:pt>
                <c:pt idx="180">
                  <c:v>-89.939636976516027</c:v>
                </c:pt>
                <c:pt idx="181">
                  <c:v>-89.945379534594792</c:v>
                </c:pt>
                <c:pt idx="182">
                  <c:v>-89.950575931901767</c:v>
                </c:pt>
                <c:pt idx="183">
                  <c:v>-89.955278085268915</c:v>
                </c:pt>
                <c:pt idx="184">
                  <c:v>-89.959532981358009</c:v>
                </c:pt>
                <c:pt idx="185">
                  <c:v>-89.963383143950068</c:v>
                </c:pt>
                <c:pt idx="186">
                  <c:v>-89.966867057106583</c:v>
                </c:pt>
                <c:pt idx="187">
                  <c:v>-89.970019548340076</c:v>
                </c:pt>
                <c:pt idx="188">
                  <c:v>-89.972872135549252</c:v>
                </c:pt>
                <c:pt idx="189">
                  <c:v>-89.9754533411257</c:v>
                </c:pt>
                <c:pt idx="190">
                  <c:v>-89.977788976322472</c:v>
                </c:pt>
                <c:pt idx="191">
                  <c:v>-89.979902398686676</c:v>
                </c:pt>
                <c:pt idx="192">
                  <c:v>-89.981814745096599</c:v>
                </c:pt>
                <c:pt idx="193">
                  <c:v>-89.983545142706618</c:v>
                </c:pt>
                <c:pt idx="194">
                  <c:v>-89.985110899886692</c:v>
                </c:pt>
                <c:pt idx="195">
                  <c:v>-89.986527679048095</c:v>
                </c:pt>
                <c:pt idx="196">
                  <c:v>-89.987809653068439</c:v>
                </c:pt>
                <c:pt idx="197">
                  <c:v>-89.988969646869009</c:v>
                </c:pt>
                <c:pt idx="198">
                  <c:v>-89.990019265549904</c:v>
                </c:pt>
                <c:pt idx="199">
                  <c:v>-89.99096901035692</c:v>
                </c:pt>
                <c:pt idx="200">
                  <c:v>-89.99182838363356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A4-425B-ADA6-A692E20E7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67680"/>
        <c:axId val="93115456"/>
      </c:lineChart>
      <c:catAx>
        <c:axId val="40376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115456"/>
        <c:crosses val="autoZero"/>
        <c:auto val="1"/>
        <c:lblAlgn val="ctr"/>
        <c:lblOffset val="100"/>
        <c:noMultiLvlLbl val="0"/>
      </c:catAx>
      <c:valAx>
        <c:axId val="93115456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5C5F-E49F-4A60-9A89-7728BBD6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D941C-674A-49F7-9B93-4F9A72C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BAF25-4DA3-465A-9D6F-D68090D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F65A-8636-4F30-88BF-4BAD9AB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477A-53F8-429C-B2E9-AD76AB6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CD06-D966-464A-B360-E0ADF0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90E64-895B-40F7-B7C3-7FADF7D6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0B017-3883-4518-A692-793A9CF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0D03-0F6A-4186-A0ED-46440AD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5BFF-952E-4018-A6D2-1E3B088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0BC4F7-F865-44B5-9022-ABDF7675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46E89-83E1-4F20-8B42-5559EC9F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E713A-D38E-4B24-93A7-3B7F512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57487-EFE0-460A-B8DA-BBEC327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75584-3358-484A-9566-BD5564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36BF-772C-46E9-B1DA-91D81AAA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20FB2-F043-498D-A1F1-DE2C2444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37DC-E85B-421D-81A6-1C6D208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8AFD2-C2B8-4468-9D74-EB89F89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5C9C3-B37F-4DD0-85A6-5A72120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9552-37A9-453A-9004-B09DF80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0ABEA-C683-4789-910D-C9F24200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3B04-9A7C-4F45-8F2C-6AB78D2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BB2F-15FE-4F62-BB85-8A63A5C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C3A3-F87B-414C-BDDA-CD2E0C4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02B0B-8C63-4319-8D5D-88E7DC8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0BE8-84ED-4A3F-8D7D-F42A615EF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D10DA-B9EC-4FE2-A8D6-FE76230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6C4CC-9AFA-4F06-A53B-B15BC35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A1C-323A-47C8-A923-511C296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EA13B-078F-4EA6-B1F6-2E40EC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9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195E-4D60-4DBE-8FE5-60AF5828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C764F-8046-4DDB-910C-DCE960E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1A5E4-3946-44B6-96B3-8F08F24E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D765EA-D987-4B62-A833-EC4FE7C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B0408-A907-475B-911B-BD456759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9B938-3C34-42D1-B262-220A3F2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ED0243-A6CB-40DE-91B1-88DF0CF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D69174-5F28-4467-A18B-5FF6EEF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2BDB-F54E-42B7-B497-E554CB98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0AB57-00C0-414B-8E91-A3FD8D5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35FA0-2457-47D3-81E6-9525BE9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5913D9-C311-4B5C-94D0-87C0A55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DD4DB-616A-42E6-97FC-F0A35F7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22CB5-C89B-4CC3-A2A7-F51AB33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C2595-ECF8-41E0-AA8F-BDF1054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BF6-5DEE-4DA7-8A0D-F03FA8B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007FB-96C2-4DF0-9EFE-043DFFA4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E4FBE-65DA-44FA-B6BE-F89A668C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743B4-3BC6-43CA-8480-6D6A9C15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7B29E-2AE5-4E4E-B62A-A2819D9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A57CE-6A62-433C-A787-F261782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A2A5-3A5E-43CA-B2AA-B34A38F3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C6151-0374-4482-BECE-17D5D846A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06E9AD-F465-4312-9D88-36E827C5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C106-3708-42B0-A3E4-21BA073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45CDE-7FB5-43C4-B413-3F749E5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2F686-F307-4752-85B9-E696ED6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DD2FC-FF7F-4878-9824-2DE058D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B0018-03E3-4F91-9938-E0BD19C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5DD6E-7507-4778-AB98-9EC0DA8B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CCB86-E155-4737-BD09-C268C2CDB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8ED4-C30D-4F81-8471-715EEE62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ilkreis 19">
            <a:extLst>
              <a:ext uri="{FF2B5EF4-FFF2-40B4-BE49-F238E27FC236}">
                <a16:creationId xmlns:a16="http://schemas.microsoft.com/office/drawing/2014/main" id="{07B70A56-DA44-4F93-A263-9BB2B6CFBD44}"/>
              </a:ext>
            </a:extLst>
          </p:cNvPr>
          <p:cNvSpPr/>
          <p:nvPr/>
        </p:nvSpPr>
        <p:spPr>
          <a:xfrm>
            <a:off x="4493919" y="1736890"/>
            <a:ext cx="1323846" cy="1295200"/>
          </a:xfrm>
          <a:prstGeom prst="pie">
            <a:avLst>
              <a:gd name="adj1" fmla="val 15282701"/>
              <a:gd name="adj2" fmla="val 17432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37BC-A500-4672-B6D7-28D747C9C8F0}"/>
              </a:ext>
            </a:extLst>
          </p:cNvPr>
          <p:cNvSpPr/>
          <p:nvPr/>
        </p:nvSpPr>
        <p:spPr>
          <a:xfrm>
            <a:off x="5100507" y="2365695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2A5FB2A-9415-43CC-9886-D69C0D580935}"/>
              </a:ext>
            </a:extLst>
          </p:cNvPr>
          <p:cNvCxnSpPr>
            <a:cxnSpLocks/>
          </p:cNvCxnSpPr>
          <p:nvPr/>
        </p:nvCxnSpPr>
        <p:spPr>
          <a:xfrm>
            <a:off x="4991450" y="1851869"/>
            <a:ext cx="169877" cy="58093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195C3-D9BD-47A1-8067-CE657D8F3B34}"/>
              </a:ext>
            </a:extLst>
          </p:cNvPr>
          <p:cNvCxnSpPr>
            <a:cxnSpLocks/>
          </p:cNvCxnSpPr>
          <p:nvPr/>
        </p:nvCxnSpPr>
        <p:spPr>
          <a:xfrm>
            <a:off x="5161327" y="2432807"/>
            <a:ext cx="169877" cy="5809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CB59BFC-F5AF-45CF-B844-A113FC1A232F}"/>
              </a:ext>
            </a:extLst>
          </p:cNvPr>
          <p:cNvSpPr txBox="1"/>
          <p:nvPr/>
        </p:nvSpPr>
        <p:spPr>
          <a:xfrm>
            <a:off x="6096000" y="1517136"/>
            <a:ext cx="160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magnetic</a:t>
            </a:r>
            <a:r>
              <a:rPr lang="de-DE" sz="1200" dirty="0"/>
              <a:t> </a:t>
            </a:r>
            <a:r>
              <a:rPr lang="de-DE" sz="1200" dirty="0" err="1"/>
              <a:t>field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3C5EC-4395-4494-B0DE-4C7DD3F8C268}"/>
              </a:ext>
            </a:extLst>
          </p:cNvPr>
          <p:cNvSpPr txBox="1"/>
          <p:nvPr/>
        </p:nvSpPr>
        <p:spPr>
          <a:xfrm>
            <a:off x="6047064" y="2736746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6711C21-11B2-4B3E-806C-6B4B87429C3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00504" y="1655636"/>
            <a:ext cx="695496" cy="62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F94F94-9FB7-449A-AB17-619F932D999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51568" y="2875246"/>
            <a:ext cx="695496" cy="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390FDCB-DBDC-4646-B295-5487BBF4E63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00508" y="1851870"/>
            <a:ext cx="712716" cy="204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DDD65E-8F70-410B-81F9-EC0B0F65F4F1}"/>
              </a:ext>
            </a:extLst>
          </p:cNvPr>
          <p:cNvSpPr txBox="1"/>
          <p:nvPr/>
        </p:nvSpPr>
        <p:spPr>
          <a:xfrm>
            <a:off x="5813224" y="1917444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misalignment</a:t>
            </a:r>
            <a:r>
              <a:rPr lang="de-DE" sz="1200" dirty="0"/>
              <a:t>, 15°</a:t>
            </a:r>
          </a:p>
        </p:txBody>
      </p:sp>
      <p:sp>
        <p:nvSpPr>
          <p:cNvPr id="27" name="Bogen 26">
            <a:extLst>
              <a:ext uri="{FF2B5EF4-FFF2-40B4-BE49-F238E27FC236}">
                <a16:creationId xmlns:a16="http://schemas.microsoft.com/office/drawing/2014/main" id="{149B42F6-68BC-4C7E-A2B4-7BEABAEBE4BF}"/>
              </a:ext>
            </a:extLst>
          </p:cNvPr>
          <p:cNvSpPr/>
          <p:nvPr/>
        </p:nvSpPr>
        <p:spPr>
          <a:xfrm>
            <a:off x="4072855" y="1434517"/>
            <a:ext cx="2007066" cy="2130804"/>
          </a:xfrm>
          <a:prstGeom prst="arc">
            <a:avLst>
              <a:gd name="adj1" fmla="val 15560037"/>
              <a:gd name="adj2" fmla="val 174871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A799F55-EDC8-48E4-B5B0-BF74EADD4FAA}"/>
              </a:ext>
            </a:extLst>
          </p:cNvPr>
          <p:cNvGrpSpPr/>
          <p:nvPr/>
        </p:nvGrpSpPr>
        <p:grpSpPr>
          <a:xfrm rot="1762345">
            <a:off x="4992850" y="1543244"/>
            <a:ext cx="339754" cy="1781934"/>
            <a:chOff x="4992850" y="1853273"/>
            <a:chExt cx="339754" cy="1161876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DC64339-1406-4D25-BD49-E9E8935F4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850" y="1853273"/>
              <a:ext cx="169877" cy="58093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5E49516-910A-4EFA-84E0-CF74100020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2727" y="2434211"/>
              <a:ext cx="169877" cy="5809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8D3BFF31-93E2-4864-8B48-9BC53218DC7F}"/>
              </a:ext>
            </a:extLst>
          </p:cNvPr>
          <p:cNvSpPr txBox="1"/>
          <p:nvPr/>
        </p:nvSpPr>
        <p:spPr>
          <a:xfrm>
            <a:off x="5243067" y="29397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0BCF2F3-1BA8-46A2-8B23-FE24392F8FF8}"/>
              </a:ext>
            </a:extLst>
          </p:cNvPr>
          <p:cNvSpPr txBox="1"/>
          <p:nvPr/>
        </p:nvSpPr>
        <p:spPr>
          <a:xfrm>
            <a:off x="4801195" y="16556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E0D41D-2926-4B25-87D3-CA2BD612B802}"/>
              </a:ext>
            </a:extLst>
          </p:cNvPr>
          <p:cNvSpPr txBox="1"/>
          <p:nvPr/>
        </p:nvSpPr>
        <p:spPr>
          <a:xfrm>
            <a:off x="4695885" y="32452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E7792F-A50A-453B-B16D-710F4E3E2380}"/>
              </a:ext>
            </a:extLst>
          </p:cNvPr>
          <p:cNvSpPr txBox="1"/>
          <p:nvPr/>
        </p:nvSpPr>
        <p:spPr>
          <a:xfrm>
            <a:off x="5361053" y="137346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AE5F5A-9068-4841-9107-30BA07734F5B}"/>
              </a:ext>
            </a:extLst>
          </p:cNvPr>
          <p:cNvSpPr txBox="1"/>
          <p:nvPr/>
        </p:nvSpPr>
        <p:spPr>
          <a:xfrm>
            <a:off x="4617533" y="755152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movement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752037-4202-49C6-9C1F-199AEE6139B2}"/>
              </a:ext>
            </a:extLst>
          </p:cNvPr>
          <p:cNvCxnSpPr>
            <a:cxnSpLocks/>
          </p:cNvCxnSpPr>
          <p:nvPr/>
        </p:nvCxnSpPr>
        <p:spPr>
          <a:xfrm flipH="1">
            <a:off x="5155842" y="956161"/>
            <a:ext cx="15226" cy="418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956D7F4E-63F6-475E-B13D-63BF931664D4}"/>
              </a:ext>
            </a:extLst>
          </p:cNvPr>
          <p:cNvSpPr/>
          <p:nvPr/>
        </p:nvSpPr>
        <p:spPr>
          <a:xfrm>
            <a:off x="9338429" y="2011479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4600B7F2-86D4-4ED0-A767-52069CF71F4B}"/>
              </a:ext>
            </a:extLst>
          </p:cNvPr>
          <p:cNvGrpSpPr/>
          <p:nvPr/>
        </p:nvGrpSpPr>
        <p:grpSpPr>
          <a:xfrm>
            <a:off x="9039117" y="1301419"/>
            <a:ext cx="697070" cy="1561113"/>
            <a:chOff x="9039117" y="1301419"/>
            <a:chExt cx="697070" cy="1561113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5D34EB2-CB50-4714-A870-6485BE87B0F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3A35E3-9135-4A92-BAA2-317031660B6A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3A3E090-4311-43E4-8E2C-6F34DA711225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E4347B-DD16-4683-B37C-7FA4FD0F72B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AD3E4E-5DAC-49BF-B917-061C5A832A5B}"/>
              </a:ext>
            </a:extLst>
          </p:cNvPr>
          <p:cNvGrpSpPr/>
          <p:nvPr/>
        </p:nvGrpSpPr>
        <p:grpSpPr>
          <a:xfrm>
            <a:off x="8933807" y="1019248"/>
            <a:ext cx="920366" cy="2148771"/>
            <a:chOff x="8933807" y="1019248"/>
            <a:chExt cx="920366" cy="2148771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4293531-5510-4E35-8890-06BE4EE5DD2F}"/>
                </a:ext>
              </a:extLst>
            </p:cNvPr>
            <p:cNvGrpSpPr/>
            <p:nvPr/>
          </p:nvGrpSpPr>
          <p:grpSpPr>
            <a:xfrm rot="1762345">
              <a:off x="9230772" y="1189028"/>
              <a:ext cx="339754" cy="1781934"/>
              <a:chOff x="4992850" y="1853273"/>
              <a:chExt cx="339754" cy="1161876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B457F33E-C041-480C-A11C-D2B5F17B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850" y="1853273"/>
                <a:ext cx="169877" cy="580938"/>
              </a:xfrm>
              <a:prstGeom prst="line">
                <a:avLst/>
              </a:prstGeom>
              <a:ln w="762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8965BEC-2ED7-4C4C-99D9-D8B92F1B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727" y="2434211"/>
                <a:ext cx="169877" cy="580938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CD4E1AF-7E91-47E2-A891-747358EC6B20}"/>
                </a:ext>
              </a:extLst>
            </p:cNvPr>
            <p:cNvSpPr txBox="1"/>
            <p:nvPr/>
          </p:nvSpPr>
          <p:spPr>
            <a:xfrm>
              <a:off x="8933807" y="289102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2D3A3F0E-4BC9-478E-8AA4-D4340E983E12}"/>
                </a:ext>
              </a:extLst>
            </p:cNvPr>
            <p:cNvSpPr txBox="1"/>
            <p:nvPr/>
          </p:nvSpPr>
          <p:spPr>
            <a:xfrm>
              <a:off x="9598975" y="101924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</p:grpSp>
      <p:graphicFrame>
        <p:nvGraphicFramePr>
          <p:cNvPr id="63" name="Diagramm 62">
            <a:extLst>
              <a:ext uri="{FF2B5EF4-FFF2-40B4-BE49-F238E27FC236}">
                <a16:creationId xmlns:a16="http://schemas.microsoft.com/office/drawing/2014/main" id="{75720492-A8D3-439A-8C3B-5C91C7101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68225"/>
              </p:ext>
            </p:extLst>
          </p:nvPr>
        </p:nvGraphicFramePr>
        <p:xfrm>
          <a:off x="546796" y="35914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FA724DB-0144-4300-B5AF-66E25F222309}"/>
              </a:ext>
            </a:extLst>
          </p:cNvPr>
          <p:cNvCxnSpPr>
            <a:cxnSpLocks/>
          </p:cNvCxnSpPr>
          <p:nvPr/>
        </p:nvCxnSpPr>
        <p:spPr>
          <a:xfrm>
            <a:off x="2939141" y="3429000"/>
            <a:ext cx="0" cy="290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536B4F0-7083-4BFC-BD63-834EAE5FFAA0}"/>
              </a:ext>
            </a:extLst>
          </p:cNvPr>
          <p:cNvCxnSpPr>
            <a:cxnSpLocks/>
          </p:cNvCxnSpPr>
          <p:nvPr/>
        </p:nvCxnSpPr>
        <p:spPr>
          <a:xfrm>
            <a:off x="894303" y="4953837"/>
            <a:ext cx="4085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46CD5A-7446-454C-8C4E-07C3156406E0}"/>
              </a:ext>
            </a:extLst>
          </p:cNvPr>
          <p:cNvSpPr txBox="1"/>
          <p:nvPr/>
        </p:nvSpPr>
        <p:spPr>
          <a:xfrm rot="16200000">
            <a:off x="-94096" y="4743332"/>
            <a:ext cx="107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advance</a:t>
            </a:r>
            <a:r>
              <a:rPr lang="de-DE" sz="1200" dirty="0"/>
              <a:t> angle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5137F18-DCEB-419A-9621-1B28C4AD3902}"/>
              </a:ext>
            </a:extLst>
          </p:cNvPr>
          <p:cNvSpPr txBox="1"/>
          <p:nvPr/>
        </p:nvSpPr>
        <p:spPr>
          <a:xfrm>
            <a:off x="3867927" y="4743331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endParaRPr lang="de-DE" sz="1200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0DD83FE-04FB-4D5B-ACE6-2A15993CCCBD}"/>
              </a:ext>
            </a:extLst>
          </p:cNvPr>
          <p:cNvSpPr/>
          <p:nvPr/>
        </p:nvSpPr>
        <p:spPr>
          <a:xfrm>
            <a:off x="7740777" y="4712298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4B628EA-512B-401A-AAC0-46772A308D6A}"/>
              </a:ext>
            </a:extLst>
          </p:cNvPr>
          <p:cNvGrpSpPr/>
          <p:nvPr/>
        </p:nvGrpSpPr>
        <p:grpSpPr>
          <a:xfrm>
            <a:off x="7167789" y="3391270"/>
            <a:ext cx="1232204" cy="2682910"/>
            <a:chOff x="7167789" y="3391270"/>
            <a:chExt cx="1232204" cy="268291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672CDA3-BB0A-48EF-BED6-57079E708D2D}"/>
                </a:ext>
              </a:extLst>
            </p:cNvPr>
            <p:cNvGrpSpPr/>
            <p:nvPr/>
          </p:nvGrpSpPr>
          <p:grpSpPr>
            <a:xfrm rot="1151656">
              <a:off x="7167789" y="3391270"/>
              <a:ext cx="1232204" cy="2682910"/>
              <a:chOff x="9860661" y="3848518"/>
              <a:chExt cx="1232204" cy="2682910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7FCAE1D-2BC0-42AC-9622-052E469CF68C}"/>
                  </a:ext>
                </a:extLst>
              </p:cNvPr>
              <p:cNvSpPr/>
              <p:nvPr/>
            </p:nvSpPr>
            <p:spPr>
              <a:xfrm>
                <a:off x="10064923" y="4680640"/>
                <a:ext cx="823680" cy="11559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4A0F7E7-BF01-4E8C-A3A3-2491C6852317}"/>
                  </a:ext>
                </a:extLst>
              </p:cNvPr>
              <p:cNvSpPr/>
              <p:nvPr/>
            </p:nvSpPr>
            <p:spPr>
              <a:xfrm>
                <a:off x="9981044" y="4496584"/>
                <a:ext cx="991438" cy="152405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57C37AF-F4DB-402F-8178-E412374BD1B5}"/>
                  </a:ext>
                </a:extLst>
              </p:cNvPr>
              <p:cNvSpPr/>
              <p:nvPr/>
            </p:nvSpPr>
            <p:spPr>
              <a:xfrm>
                <a:off x="9860661" y="4305720"/>
                <a:ext cx="1232204" cy="182012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15D0E69-9DE8-43DF-A281-037C4FD291C5}"/>
                  </a:ext>
                </a:extLst>
              </p:cNvPr>
              <p:cNvSpPr/>
              <p:nvPr/>
            </p:nvSpPr>
            <p:spPr>
              <a:xfrm>
                <a:off x="10412651" y="3848518"/>
                <a:ext cx="190130" cy="2682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F8FB6E3-678F-41BA-8E9D-6DD40C85CC68}"/>
                </a:ext>
              </a:extLst>
            </p:cNvPr>
            <p:cNvGrpSpPr/>
            <p:nvPr/>
          </p:nvGrpSpPr>
          <p:grpSpPr>
            <a:xfrm>
              <a:off x="7336155" y="3720067"/>
              <a:ext cx="920366" cy="2148771"/>
              <a:chOff x="8933807" y="1019248"/>
              <a:chExt cx="920366" cy="2148771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46F7DEE9-F3DF-44C4-A2F7-33CF5CFAECF7}"/>
                  </a:ext>
                </a:extLst>
              </p:cNvPr>
              <p:cNvGrpSpPr/>
              <p:nvPr/>
            </p:nvGrpSpPr>
            <p:grpSpPr>
              <a:xfrm rot="1762345">
                <a:off x="9230772" y="1189028"/>
                <a:ext cx="339754" cy="1781934"/>
                <a:chOff x="4992850" y="1853273"/>
                <a:chExt cx="339754" cy="1161876"/>
              </a:xfrm>
            </p:grpSpPr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2E38FFAD-4DF8-466D-99D3-83D5B0FC6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2850" y="1853273"/>
                  <a:ext cx="169877" cy="580938"/>
                </a:xfrm>
                <a:prstGeom prst="line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5CB44D67-8559-4039-842A-E1F9A19FE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727" y="2434211"/>
                  <a:ext cx="169877" cy="580938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2DF9754-D8C5-4228-B48B-A47C779F7878}"/>
                  </a:ext>
                </a:extLst>
              </p:cNvPr>
              <p:cNvSpPr txBox="1"/>
              <p:nvPr/>
            </p:nvSpPr>
            <p:spPr>
              <a:xfrm>
                <a:off x="8933807" y="289102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7F70855-C357-4B36-97CD-40C9A469F99A}"/>
                  </a:ext>
                </a:extLst>
              </p:cNvPr>
              <p:cNvSpPr txBox="1"/>
              <p:nvPr/>
            </p:nvSpPr>
            <p:spPr>
              <a:xfrm>
                <a:off x="9598975" y="1019248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CBD9F38-57AE-40DE-A2A4-1AFA85BEC6C9}"/>
              </a:ext>
            </a:extLst>
          </p:cNvPr>
          <p:cNvGrpSpPr/>
          <p:nvPr/>
        </p:nvGrpSpPr>
        <p:grpSpPr>
          <a:xfrm>
            <a:off x="7441465" y="4002238"/>
            <a:ext cx="697070" cy="1561113"/>
            <a:chOff x="9039117" y="1301419"/>
            <a:chExt cx="697070" cy="1561113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A62A61B-AB0F-4FC9-A777-DB64E0B0636D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133F3BA-ED7C-4C7F-BBCF-3871AB649BB0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8C1D143-309E-4666-86C1-457505640854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256E73-FEEF-4A27-B154-EDD6E94502D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1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11</cp:revision>
  <dcterms:created xsi:type="dcterms:W3CDTF">2018-10-24T13:24:42Z</dcterms:created>
  <dcterms:modified xsi:type="dcterms:W3CDTF">2018-10-26T07:38:44Z</dcterms:modified>
</cp:coreProperties>
</file>