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B0C853-EC7D-959A-9462-37E016B87C8B}"/>
              </a:ext>
            </a:extLst>
          </p:cNvPr>
          <p:cNvGrpSpPr/>
          <p:nvPr/>
        </p:nvGrpSpPr>
        <p:grpSpPr>
          <a:xfrm>
            <a:off x="1046602" y="228603"/>
            <a:ext cx="9716648" cy="5279832"/>
            <a:chOff x="1046602" y="228603"/>
            <a:chExt cx="9716648" cy="5279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98C005-1ADA-1270-7861-46901D949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6000"/>
                      </a14:imgEffect>
                    </a14:imgLayer>
                  </a14:imgProps>
                </a:ext>
              </a:extLst>
            </a:blip>
            <a:srcRect l="2143" b="30053"/>
            <a:stretch/>
          </p:blipFill>
          <p:spPr>
            <a:xfrm>
              <a:off x="1219810" y="442244"/>
              <a:ext cx="9543440" cy="477636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2FAF2A-34B1-E808-077C-CDB662D9B8C8}"/>
                </a:ext>
              </a:extLst>
            </p:cNvPr>
            <p:cNvSpPr/>
            <p:nvPr/>
          </p:nvSpPr>
          <p:spPr>
            <a:xfrm>
              <a:off x="1046602" y="228603"/>
              <a:ext cx="2655065" cy="5279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41903F-15D4-4C12-5247-F19E595E60E1}"/>
                </a:ext>
              </a:extLst>
            </p:cNvPr>
            <p:cNvCxnSpPr>
              <a:cxnSpLocks/>
            </p:cNvCxnSpPr>
            <p:nvPr/>
          </p:nvCxnSpPr>
          <p:spPr>
            <a:xfrm>
              <a:off x="2897437" y="1916936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EA21F-6D9A-D1A4-FA34-2685D3CE3A18}"/>
                </a:ext>
              </a:extLst>
            </p:cNvPr>
            <p:cNvSpPr txBox="1"/>
            <p:nvPr/>
          </p:nvSpPr>
          <p:spPr>
            <a:xfrm>
              <a:off x="1543027" y="1732270"/>
              <a:ext cx="135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Acceleration</a:t>
              </a:r>
              <a:endParaRPr lang="en-GB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8AE683-64C9-B5D8-05FA-71ED7B7AD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3810000"/>
              <a:ext cx="4267200" cy="2000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897555-9599-DCDC-BCFF-3C4492EA5BB4}"/>
                </a:ext>
              </a:extLst>
            </p:cNvPr>
            <p:cNvSpPr txBox="1"/>
            <p:nvPr/>
          </p:nvSpPr>
          <p:spPr>
            <a:xfrm>
              <a:off x="2007950" y="3800475"/>
              <a:ext cx="629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Gyro</a:t>
              </a: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678D32-C76C-4760-8841-D5D954BAF9CA}"/>
                </a:ext>
              </a:extLst>
            </p:cNvPr>
            <p:cNvSpPr/>
            <p:nvPr/>
          </p:nvSpPr>
          <p:spPr>
            <a:xfrm>
              <a:off x="7018227" y="881349"/>
              <a:ext cx="3411648" cy="4627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CFE316-9346-7852-692D-7C3E3D390F08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2094488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14332-D2DF-49C5-EB68-D9CB3984961A}"/>
                </a:ext>
              </a:extLst>
            </p:cNvPr>
            <p:cNvSpPr txBox="1"/>
            <p:nvPr/>
          </p:nvSpPr>
          <p:spPr>
            <a:xfrm>
              <a:off x="8372452" y="1916936"/>
              <a:ext cx="7168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Angle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C24EA-09C0-C7B4-26D6-79C7B9421BD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3812411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5ED450-97EE-241A-F897-C9BEE95A47FE}"/>
                </a:ext>
              </a:extLst>
            </p:cNvPr>
            <p:cNvSpPr txBox="1"/>
            <p:nvPr/>
          </p:nvSpPr>
          <p:spPr>
            <a:xfrm>
              <a:off x="8372452" y="3634859"/>
              <a:ext cx="1390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Angular Rate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6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61117-79C6-E882-C567-80209B70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6" b="92241" l="9994" r="96755">
                        <a14:foregroundMark x1="20247" y1="22308" x2="34004" y2="20466"/>
                        <a14:foregroundMark x1="34004" y1="20466" x2="71382" y2="8244"/>
                        <a14:foregroundMark x1="71382" y1="8244" x2="79169" y2="11348"/>
                        <a14:foregroundMark x1="79169" y1="11348" x2="88384" y2="25897"/>
                        <a14:foregroundMark x1="88384" y1="25897" x2="90591" y2="34821"/>
                        <a14:foregroundMark x1="90591" y1="34821" x2="34783" y2="51309"/>
                        <a14:foregroundMark x1="34783" y1="51309" x2="29786" y2="47818"/>
                        <a14:foregroundMark x1="29786" y1="47818" x2="16872" y2="31232"/>
                        <a14:foregroundMark x1="16872" y1="31232" x2="16677" y2="24733"/>
                        <a14:foregroundMark x1="94225" y1="74200" x2="94419" y2="36275"/>
                        <a14:foregroundMark x1="94419" y1="36275" x2="80857" y2="8923"/>
                        <a14:foregroundMark x1="80857" y1="8923" x2="75990" y2="5626"/>
                        <a14:foregroundMark x1="75990" y1="5626" x2="70863" y2="5626"/>
                        <a14:foregroundMark x1="70863" y1="5626" x2="69630" y2="6208"/>
                        <a14:foregroundMark x1="15120" y1="24151" x2="15055" y2="39185"/>
                        <a14:foregroundMark x1="31862" y1="92241" x2="41726" y2="91465"/>
                        <a14:foregroundMark x1="95652" y1="74200" x2="95847" y2="38215"/>
                        <a14:foregroundMark x1="95847" y1="38215" x2="93316" y2="30844"/>
                        <a14:foregroundMark x1="93316" y1="30844" x2="92732" y2="30262"/>
                        <a14:foregroundMark x1="96755" y1="38894" x2="96755" y2="38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792" y="0"/>
            <a:ext cx="102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C6945-268B-F86D-F417-22E13E42041A}"/>
              </a:ext>
            </a:extLst>
          </p:cNvPr>
          <p:cNvSpPr/>
          <p:nvPr/>
        </p:nvSpPr>
        <p:spPr>
          <a:xfrm>
            <a:off x="2885871" y="2308698"/>
            <a:ext cx="1459149" cy="6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IMU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6877D-F2FF-7BF7-74F7-33DE28C94BCC}"/>
              </a:ext>
            </a:extLst>
          </p:cNvPr>
          <p:cNvSpPr/>
          <p:nvPr/>
        </p:nvSpPr>
        <p:spPr>
          <a:xfrm>
            <a:off x="2000653" y="3527899"/>
            <a:ext cx="1459149" cy="6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Microstrain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4A5C1-F345-3BEA-B6D2-739EBCA5C5D1}"/>
              </a:ext>
            </a:extLst>
          </p:cNvPr>
          <p:cNvSpPr/>
          <p:nvPr/>
        </p:nvSpPr>
        <p:spPr>
          <a:xfrm>
            <a:off x="3741904" y="3527899"/>
            <a:ext cx="1459149" cy="6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LIS3DM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2429724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1185" y="3481027"/>
            <a:ext cx="249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	Teensy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	32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	RX7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	TX7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	Vin	3.3V</a:t>
            </a:r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17200</TotalTime>
  <Words>317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25</cp:revision>
  <dcterms:created xsi:type="dcterms:W3CDTF">2022-04-18T14:01:42Z</dcterms:created>
  <dcterms:modified xsi:type="dcterms:W3CDTF">2022-07-22T22:13:07Z</dcterms:modified>
</cp:coreProperties>
</file>