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18.07.2022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4B0C853-EC7D-959A-9462-37E016B87C8B}"/>
              </a:ext>
            </a:extLst>
          </p:cNvPr>
          <p:cNvGrpSpPr/>
          <p:nvPr/>
        </p:nvGrpSpPr>
        <p:grpSpPr>
          <a:xfrm>
            <a:off x="1046602" y="228603"/>
            <a:ext cx="9716648" cy="5279832"/>
            <a:chOff x="1046602" y="228603"/>
            <a:chExt cx="9716648" cy="52798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98C005-1ADA-1270-7861-46901D9496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6000"/>
                      </a14:imgEffect>
                    </a14:imgLayer>
                  </a14:imgProps>
                </a:ext>
              </a:extLst>
            </a:blip>
            <a:srcRect l="2143" b="30053"/>
            <a:stretch/>
          </p:blipFill>
          <p:spPr>
            <a:xfrm>
              <a:off x="1219810" y="442244"/>
              <a:ext cx="9543440" cy="477636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2FAF2A-34B1-E808-077C-CDB662D9B8C8}"/>
                </a:ext>
              </a:extLst>
            </p:cNvPr>
            <p:cNvSpPr/>
            <p:nvPr/>
          </p:nvSpPr>
          <p:spPr>
            <a:xfrm>
              <a:off x="1046602" y="228603"/>
              <a:ext cx="2655065" cy="5279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41903F-15D4-4C12-5247-F19E595E60E1}"/>
                </a:ext>
              </a:extLst>
            </p:cNvPr>
            <p:cNvCxnSpPr>
              <a:cxnSpLocks/>
            </p:cNvCxnSpPr>
            <p:nvPr/>
          </p:nvCxnSpPr>
          <p:spPr>
            <a:xfrm>
              <a:off x="2897437" y="1916936"/>
              <a:ext cx="12008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EA21F-6D9A-D1A4-FA34-2685D3CE3A18}"/>
                </a:ext>
              </a:extLst>
            </p:cNvPr>
            <p:cNvSpPr txBox="1"/>
            <p:nvPr/>
          </p:nvSpPr>
          <p:spPr>
            <a:xfrm>
              <a:off x="1543027" y="1732270"/>
              <a:ext cx="135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Acceleration</a:t>
              </a:r>
              <a:endParaRPr lang="en-GB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8AE683-64C9-B5D8-05FA-71ED7B7AD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150" y="3810000"/>
              <a:ext cx="4267200" cy="20002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897555-9599-DCDC-BCFF-3C4492EA5BB4}"/>
                </a:ext>
              </a:extLst>
            </p:cNvPr>
            <p:cNvSpPr txBox="1"/>
            <p:nvPr/>
          </p:nvSpPr>
          <p:spPr>
            <a:xfrm>
              <a:off x="2007950" y="3800475"/>
              <a:ext cx="629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Gyro</a:t>
              </a:r>
              <a:endParaRPr lang="en-GB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678D32-C76C-4760-8841-D5D954BAF9CA}"/>
                </a:ext>
              </a:extLst>
            </p:cNvPr>
            <p:cNvSpPr/>
            <p:nvPr/>
          </p:nvSpPr>
          <p:spPr>
            <a:xfrm>
              <a:off x="7018227" y="881349"/>
              <a:ext cx="3411648" cy="46270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ECFE316-9346-7852-692D-7C3E3D390F08}"/>
                </a:ext>
              </a:extLst>
            </p:cNvPr>
            <p:cNvCxnSpPr>
              <a:cxnSpLocks/>
            </p:cNvCxnSpPr>
            <p:nvPr/>
          </p:nvCxnSpPr>
          <p:spPr>
            <a:xfrm>
              <a:off x="6991350" y="2094488"/>
              <a:ext cx="12008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714332-D2DF-49C5-EB68-D9CB3984961A}"/>
                </a:ext>
              </a:extLst>
            </p:cNvPr>
            <p:cNvSpPr txBox="1"/>
            <p:nvPr/>
          </p:nvSpPr>
          <p:spPr>
            <a:xfrm>
              <a:off x="8372452" y="1916936"/>
              <a:ext cx="7168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Angle</a:t>
              </a:r>
              <a:endParaRPr lang="en-GB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0BC24EA-09C0-C7B4-26D6-79C7B9421BDA}"/>
                </a:ext>
              </a:extLst>
            </p:cNvPr>
            <p:cNvCxnSpPr>
              <a:cxnSpLocks/>
            </p:cNvCxnSpPr>
            <p:nvPr/>
          </p:nvCxnSpPr>
          <p:spPr>
            <a:xfrm>
              <a:off x="6991350" y="3812411"/>
              <a:ext cx="12008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5ED450-97EE-241A-F897-C9BEE95A47FE}"/>
                </a:ext>
              </a:extLst>
            </p:cNvPr>
            <p:cNvSpPr txBox="1"/>
            <p:nvPr/>
          </p:nvSpPr>
          <p:spPr>
            <a:xfrm>
              <a:off x="8372452" y="3634859"/>
              <a:ext cx="13903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de-DE" dirty="0"/>
                <a:t>Angular Rate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64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D61117-79C6-E882-C567-80209B706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626" b="92241" l="9994" r="96755">
                        <a14:foregroundMark x1="20247" y1="22308" x2="34004" y2="20466"/>
                        <a14:foregroundMark x1="34004" y1="20466" x2="71382" y2="8244"/>
                        <a14:foregroundMark x1="71382" y1="8244" x2="79169" y2="11348"/>
                        <a14:foregroundMark x1="79169" y1="11348" x2="88384" y2="25897"/>
                        <a14:foregroundMark x1="88384" y1="25897" x2="90591" y2="34821"/>
                        <a14:foregroundMark x1="90591" y1="34821" x2="34783" y2="51309"/>
                        <a14:foregroundMark x1="34783" y1="51309" x2="29786" y2="47818"/>
                        <a14:foregroundMark x1="29786" y1="47818" x2="16872" y2="31232"/>
                        <a14:foregroundMark x1="16872" y1="31232" x2="16677" y2="24733"/>
                        <a14:foregroundMark x1="94225" y1="74200" x2="94419" y2="36275"/>
                        <a14:foregroundMark x1="94419" y1="36275" x2="80857" y2="8923"/>
                        <a14:foregroundMark x1="80857" y1="8923" x2="75990" y2="5626"/>
                        <a14:foregroundMark x1="75990" y1="5626" x2="70863" y2="5626"/>
                        <a14:foregroundMark x1="70863" y1="5626" x2="69630" y2="6208"/>
                        <a14:foregroundMark x1="15120" y1="24151" x2="15055" y2="39185"/>
                        <a14:foregroundMark x1="31862" y1="92241" x2="41726" y2="91465"/>
                        <a14:foregroundMark x1="95652" y1="74200" x2="95847" y2="38215"/>
                        <a14:foregroundMark x1="95847" y1="38215" x2="93316" y2="30844"/>
                        <a14:foregroundMark x1="93316" y1="30844" x2="92732" y2="30262"/>
                        <a14:foregroundMark x1="96755" y1="38894" x2="96755" y2="382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792" y="0"/>
            <a:ext cx="10250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3C6945-268B-F86D-F417-22E13E42041A}"/>
              </a:ext>
            </a:extLst>
          </p:cNvPr>
          <p:cNvSpPr/>
          <p:nvPr/>
        </p:nvSpPr>
        <p:spPr>
          <a:xfrm>
            <a:off x="2885871" y="2308698"/>
            <a:ext cx="1459149" cy="68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IMU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6877D-F2FF-7BF7-74F7-33DE28C94BCC}"/>
              </a:ext>
            </a:extLst>
          </p:cNvPr>
          <p:cNvSpPr/>
          <p:nvPr/>
        </p:nvSpPr>
        <p:spPr>
          <a:xfrm>
            <a:off x="2000653" y="3527899"/>
            <a:ext cx="1459149" cy="68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Microstrain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4A5C1-F345-3BEA-B6D2-739EBCA5C5D1}"/>
              </a:ext>
            </a:extLst>
          </p:cNvPr>
          <p:cNvSpPr/>
          <p:nvPr/>
        </p:nvSpPr>
        <p:spPr>
          <a:xfrm>
            <a:off x="3741904" y="3527899"/>
            <a:ext cx="1459149" cy="680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LIS3DM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3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59883" y="864385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C55E-832D-C604-17BB-76AEAFC1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3" y="655572"/>
            <a:ext cx="38100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FE47-15E8-DB5D-328A-19DEF5E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34290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790D-B8F8-46DF-3A9E-8DA3AFA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6" t="17735" r="34193" b="23820"/>
          <a:stretch/>
        </p:blipFill>
        <p:spPr>
          <a:xfrm>
            <a:off x="609601" y="599768"/>
            <a:ext cx="6023232" cy="579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2FD1D-D37E-BF71-9E7C-16AA26D20222}"/>
              </a:ext>
            </a:extLst>
          </p:cNvPr>
          <p:cNvSpPr txBox="1"/>
          <p:nvPr/>
        </p:nvSpPr>
        <p:spPr>
          <a:xfrm>
            <a:off x="7305368" y="9930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</a:t>
            </a:r>
            <a:r>
              <a:rPr lang="en-GB" baseline="-25000" dirty="0" err="1"/>
              <a:t>load</a:t>
            </a:r>
            <a:r>
              <a:rPr lang="en-GB" dirty="0"/>
              <a:t> = 6*2.2uF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3F2D-81AF-A16E-A341-849BEA90B690}"/>
              </a:ext>
            </a:extLst>
          </p:cNvPr>
          <p:cNvSpPr txBox="1"/>
          <p:nvPr/>
        </p:nvSpPr>
        <p:spPr>
          <a:xfrm>
            <a:off x="7305368" y="136239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G</a:t>
            </a:r>
            <a:r>
              <a:rPr lang="en-GB" dirty="0"/>
              <a:t> = 47nF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405-01FF-AAC6-BAF4-E2AD94969487}"/>
              </a:ext>
            </a:extLst>
          </p:cNvPr>
          <p:cNvSpPr txBox="1"/>
          <p:nvPr/>
        </p:nvSpPr>
        <p:spPr>
          <a:xfrm>
            <a:off x="7305368" y="17673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G</a:t>
            </a:r>
            <a:r>
              <a:rPr lang="en-GB" dirty="0"/>
              <a:t> = 22k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95F52-B142-2163-DF91-AA0A55521757}"/>
              </a:ext>
            </a:extLst>
          </p:cNvPr>
          <p:cNvSpPr txBox="1"/>
          <p:nvPr/>
        </p:nvSpPr>
        <p:spPr>
          <a:xfrm>
            <a:off x="7305367" y="24212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-&gt; I</a:t>
            </a:r>
            <a:r>
              <a:rPr lang="en-GB" baseline="-25000" dirty="0"/>
              <a:t>IN_RUSH</a:t>
            </a:r>
            <a:r>
              <a:rPr lang="en-GB" dirty="0"/>
              <a:t> = 0.1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6798-759E-6630-5FE2-4CA417E857E1}"/>
              </a:ext>
            </a:extLst>
          </p:cNvPr>
          <p:cNvSpPr txBox="1"/>
          <p:nvPr/>
        </p:nvSpPr>
        <p:spPr>
          <a:xfrm>
            <a:off x="7305367" y="289040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B</a:t>
            </a:r>
            <a:r>
              <a:rPr lang="en-GB" dirty="0"/>
              <a:t> = 2.2uF</a:t>
            </a:r>
          </a:p>
        </p:txBody>
      </p:sp>
    </p:spTree>
    <p:extLst>
      <p:ext uri="{BB962C8B-B14F-4D97-AF65-F5344CB8AC3E}">
        <p14:creationId xmlns:p14="http://schemas.microsoft.com/office/powerpoint/2010/main" val="39120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4F8B7-A2CC-1077-57E7-71F7884E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" y="801112"/>
            <a:ext cx="4937212" cy="220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5076F-CE5E-1010-6B0E-A2DDB7C1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89" y="454776"/>
            <a:ext cx="6153150" cy="6105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95A78-3463-D730-540C-4CE276CD398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779176" y="1765440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ADEEF2-0F52-9C27-2D38-F3E4C400577D}"/>
              </a:ext>
            </a:extLst>
          </p:cNvPr>
          <p:cNvSpPr txBox="1"/>
          <p:nvPr/>
        </p:nvSpPr>
        <p:spPr>
          <a:xfrm>
            <a:off x="6578640" y="2425868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C43DF8-276C-D432-6454-8B7B76364677}"/>
              </a:ext>
            </a:extLst>
          </p:cNvPr>
          <p:cNvCxnSpPr>
            <a:cxnSpLocks/>
          </p:cNvCxnSpPr>
          <p:nvPr/>
        </p:nvCxnSpPr>
        <p:spPr>
          <a:xfrm flipH="1">
            <a:off x="10221985" y="2024855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9554E5-891F-268F-AE50-4D117B848660}"/>
              </a:ext>
            </a:extLst>
          </p:cNvPr>
          <p:cNvSpPr txBox="1"/>
          <p:nvPr/>
        </p:nvSpPr>
        <p:spPr>
          <a:xfrm>
            <a:off x="10139317" y="180967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3.2-5.2V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846722-C789-9AA4-802D-5B2C067C84E0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9343082" y="1015847"/>
            <a:ext cx="198587" cy="253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3F58F-B993-8A99-D8CB-A249BCD99A53}"/>
              </a:ext>
            </a:extLst>
          </p:cNvPr>
          <p:cNvSpPr txBox="1"/>
          <p:nvPr/>
        </p:nvSpPr>
        <p:spPr>
          <a:xfrm>
            <a:off x="9036588" y="900431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RX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16943-FE64-EEEE-32F8-FF62F7692CD3}"/>
              </a:ext>
            </a:extLst>
          </p:cNvPr>
          <p:cNvSpPr txBox="1"/>
          <p:nvPr/>
        </p:nvSpPr>
        <p:spPr>
          <a:xfrm>
            <a:off x="10118888" y="1211264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TX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583FED-0C22-AB0A-EBDD-A043905A1F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684544" y="1264444"/>
            <a:ext cx="434344" cy="62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9D447-AE41-4C51-897A-EDFD864366CC}"/>
              </a:ext>
            </a:extLst>
          </p:cNvPr>
          <p:cNvCxnSpPr>
            <a:cxnSpLocks/>
          </p:cNvCxnSpPr>
          <p:nvPr/>
        </p:nvCxnSpPr>
        <p:spPr>
          <a:xfrm flipH="1" flipV="1">
            <a:off x="9570101" y="934639"/>
            <a:ext cx="119205" cy="255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13A761-E2DF-38D6-4FAE-71C0A0171C1F}"/>
              </a:ext>
            </a:extLst>
          </p:cNvPr>
          <p:cNvCxnSpPr>
            <a:cxnSpLocks/>
          </p:cNvCxnSpPr>
          <p:nvPr/>
        </p:nvCxnSpPr>
        <p:spPr>
          <a:xfrm>
            <a:off x="9622631" y="1309688"/>
            <a:ext cx="599354" cy="59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F69D46-A14B-552F-19B8-81CE3364AA05}"/>
              </a:ext>
            </a:extLst>
          </p:cNvPr>
          <p:cNvSpPr txBox="1"/>
          <p:nvPr/>
        </p:nvSpPr>
        <p:spPr>
          <a:xfrm>
            <a:off x="9511822" y="12763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B4A264-77F4-09F0-6C40-720C949677DE}"/>
              </a:ext>
            </a:extLst>
          </p:cNvPr>
          <p:cNvSpPr txBox="1"/>
          <p:nvPr/>
        </p:nvSpPr>
        <p:spPr>
          <a:xfrm>
            <a:off x="9423210" y="108101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5132A-60AC-3E3D-3F38-69047DD06C93}"/>
              </a:ext>
            </a:extLst>
          </p:cNvPr>
          <p:cNvSpPr txBox="1"/>
          <p:nvPr/>
        </p:nvSpPr>
        <p:spPr>
          <a:xfrm>
            <a:off x="9423210" y="10733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D79DBE-D2AA-63CE-B152-6164F199C9B6}"/>
              </a:ext>
            </a:extLst>
          </p:cNvPr>
          <p:cNvSpPr txBox="1"/>
          <p:nvPr/>
        </p:nvSpPr>
        <p:spPr>
          <a:xfrm>
            <a:off x="9580656" y="1240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bg1"/>
                </a:solidFill>
              </a:rPr>
              <a:t>5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8E694-4FB3-5175-78B7-6AE629740018}"/>
              </a:ext>
            </a:extLst>
          </p:cNvPr>
          <p:cNvSpPr txBox="1"/>
          <p:nvPr/>
        </p:nvSpPr>
        <p:spPr>
          <a:xfrm>
            <a:off x="9563345" y="10101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8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2E497B-BCF7-DE31-94BB-38F5CE75598F}"/>
              </a:ext>
            </a:extLst>
          </p:cNvPr>
          <p:cNvSpPr txBox="1"/>
          <p:nvPr/>
        </p:nvSpPr>
        <p:spPr>
          <a:xfrm>
            <a:off x="9410098" y="752529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518891-C698-9663-B488-B49EE4A27139}"/>
              </a:ext>
            </a:extLst>
          </p:cNvPr>
          <p:cNvSpPr txBox="1"/>
          <p:nvPr/>
        </p:nvSpPr>
        <p:spPr>
          <a:xfrm>
            <a:off x="10387239" y="858513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Disable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5EC3F9-E709-6824-FCC6-7F5C902745A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755981" y="973929"/>
            <a:ext cx="631258" cy="164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from Android">
            <a:extLst>
              <a:ext uri="{FF2B5EF4-FFF2-40B4-BE49-F238E27FC236}">
                <a16:creationId xmlns:a16="http://schemas.microsoft.com/office/drawing/2014/main" id="{243641AD-8C0B-709F-E664-4A5C7DDAB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17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from Android">
            <a:extLst>
              <a:ext uri="{FF2B5EF4-FFF2-40B4-BE49-F238E27FC236}">
                <a16:creationId xmlns:a16="http://schemas.microsoft.com/office/drawing/2014/main" id="{F4A4E10F-ED8D-732E-F572-5D4C17544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717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FE22A6-4040-216B-98B4-83CBBFFC8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2" t="40482" r="31484" b="33576"/>
          <a:stretch/>
        </p:blipFill>
        <p:spPr>
          <a:xfrm>
            <a:off x="306835" y="3429000"/>
            <a:ext cx="3843337" cy="1323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6BB70-CA0A-EAC0-F2B9-42FC0D3F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65" y="688856"/>
            <a:ext cx="5669280" cy="5625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D8D83F-7928-4715-DE84-42D5B056758C}"/>
              </a:ext>
            </a:extLst>
          </p:cNvPr>
          <p:cNvSpPr/>
          <p:nvPr/>
        </p:nvSpPr>
        <p:spPr>
          <a:xfrm>
            <a:off x="4183513" y="3501556"/>
            <a:ext cx="2429724" cy="1171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F3347-F8C2-5483-14EC-BE6A80A4D23F}"/>
              </a:ext>
            </a:extLst>
          </p:cNvPr>
          <p:cNvCxnSpPr>
            <a:cxnSpLocks/>
          </p:cNvCxnSpPr>
          <p:nvPr/>
        </p:nvCxnSpPr>
        <p:spPr>
          <a:xfrm>
            <a:off x="3652838" y="4295775"/>
            <a:ext cx="561975" cy="26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83BE6-6E5F-A22C-FF06-E00F1B0DA7B3}"/>
              </a:ext>
            </a:extLst>
          </p:cNvPr>
          <p:cNvCxnSpPr>
            <a:cxnSpLocks/>
          </p:cNvCxnSpPr>
          <p:nvPr/>
        </p:nvCxnSpPr>
        <p:spPr>
          <a:xfrm>
            <a:off x="3652838" y="4185457"/>
            <a:ext cx="566737" cy="16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538C22-469E-A7FC-FC6A-F355D573E1D3}"/>
              </a:ext>
            </a:extLst>
          </p:cNvPr>
          <p:cNvCxnSpPr>
            <a:cxnSpLocks/>
          </p:cNvCxnSpPr>
          <p:nvPr/>
        </p:nvCxnSpPr>
        <p:spPr>
          <a:xfrm>
            <a:off x="3652838" y="4091100"/>
            <a:ext cx="581025" cy="8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E7A3D0-08AE-36A0-66C5-96CBA834281E}"/>
              </a:ext>
            </a:extLst>
          </p:cNvPr>
          <p:cNvCxnSpPr>
            <a:cxnSpLocks/>
          </p:cNvCxnSpPr>
          <p:nvPr/>
        </p:nvCxnSpPr>
        <p:spPr>
          <a:xfrm>
            <a:off x="3652838" y="4005263"/>
            <a:ext cx="60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4CE0F-9838-52D1-4FEF-874F072826DD}"/>
              </a:ext>
            </a:extLst>
          </p:cNvPr>
          <p:cNvCxnSpPr>
            <a:cxnSpLocks/>
          </p:cNvCxnSpPr>
          <p:nvPr/>
        </p:nvCxnSpPr>
        <p:spPr>
          <a:xfrm flipV="1">
            <a:off x="3652838" y="3810000"/>
            <a:ext cx="557212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20CD00-DF24-9552-C9EE-6A0C9DA25648}"/>
              </a:ext>
            </a:extLst>
          </p:cNvPr>
          <p:cNvSpPr txBox="1"/>
          <p:nvPr/>
        </p:nvSpPr>
        <p:spPr>
          <a:xfrm>
            <a:off x="4151185" y="3481027"/>
            <a:ext cx="2494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675" algn="l"/>
              </a:tabLst>
            </a:pPr>
            <a:r>
              <a:rPr lang="de-DE" sz="1200" b="1" dirty="0"/>
              <a:t>IMU 	PIN	Function	Teensy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10	5	Disable	32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8	4	GND	GND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5	3	TxD	RX7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4	2	RxD	TX7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3	1	Vin	3.3V</a:t>
            </a:r>
          </a:p>
        </p:txBody>
      </p:sp>
    </p:spTree>
    <p:extLst>
      <p:ext uri="{BB962C8B-B14F-4D97-AF65-F5344CB8AC3E}">
        <p14:creationId xmlns:p14="http://schemas.microsoft.com/office/powerpoint/2010/main" val="22685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12316</TotalTime>
  <Words>317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24</cp:revision>
  <dcterms:created xsi:type="dcterms:W3CDTF">2022-04-18T14:01:42Z</dcterms:created>
  <dcterms:modified xsi:type="dcterms:W3CDTF">2022-07-18T16:46:39Z</dcterms:modified>
</cp:coreProperties>
</file>