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1117-79C6-E882-C567-80209B70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6" b="92241" l="9994" r="96755">
                        <a14:foregroundMark x1="20247" y1="22308" x2="34004" y2="20466"/>
                        <a14:foregroundMark x1="34004" y1="20466" x2="71382" y2="8244"/>
                        <a14:foregroundMark x1="71382" y1="8244" x2="79169" y2="11348"/>
                        <a14:foregroundMark x1="79169" y1="11348" x2="88384" y2="25897"/>
                        <a14:foregroundMark x1="88384" y1="25897" x2="90591" y2="34821"/>
                        <a14:foregroundMark x1="90591" y1="34821" x2="34783" y2="51309"/>
                        <a14:foregroundMark x1="34783" y1="51309" x2="29786" y2="47818"/>
                        <a14:foregroundMark x1="29786" y1="47818" x2="16872" y2="31232"/>
                        <a14:foregroundMark x1="16872" y1="31232" x2="16677" y2="24733"/>
                        <a14:foregroundMark x1="94225" y1="74200" x2="94419" y2="36275"/>
                        <a14:foregroundMark x1="94419" y1="36275" x2="80857" y2="8923"/>
                        <a14:foregroundMark x1="80857" y1="8923" x2="75990" y2="5626"/>
                        <a14:foregroundMark x1="75990" y1="5626" x2="70863" y2="5626"/>
                        <a14:foregroundMark x1="70863" y1="5626" x2="69630" y2="6208"/>
                        <a14:foregroundMark x1="15120" y1="24151" x2="15055" y2="39185"/>
                        <a14:foregroundMark x1="31862" y1="92241" x2="41726" y2="91465"/>
                        <a14:foregroundMark x1="95652" y1="74200" x2="95847" y2="38215"/>
                        <a14:foregroundMark x1="95847" y1="38215" x2="93316" y2="30844"/>
                        <a14:foregroundMark x1="93316" y1="30844" x2="92732" y2="30262"/>
                        <a14:foregroundMark x1="96755" y1="38894" x2="96755" y2="38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92" y="0"/>
            <a:ext cx="102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5" y="688856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2429724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1185" y="3481027"/>
            <a:ext cx="304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	3.3V</a:t>
            </a:r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9656</TotalTime>
  <Words>308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21</cp:revision>
  <dcterms:created xsi:type="dcterms:W3CDTF">2022-04-18T14:01:42Z</dcterms:created>
  <dcterms:modified xsi:type="dcterms:W3CDTF">2022-07-14T12:40:50Z</dcterms:modified>
</cp:coreProperties>
</file>