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CB291-A866-4F76-80E1-FA13F7E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7"/>
          <a:stretch/>
        </p:blipFill>
        <p:spPr>
          <a:xfrm>
            <a:off x="2103437" y="1282700"/>
            <a:ext cx="7324725" cy="147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52315-15B4-4757-8979-0D220E0570D0}"/>
              </a:ext>
            </a:extLst>
          </p:cNvPr>
          <p:cNvSpPr txBox="1"/>
          <p:nvPr/>
        </p:nvSpPr>
        <p:spPr>
          <a:xfrm>
            <a:off x="3733800" y="3074670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C95B0959-A62B-9C3C-4622-560A416ADC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IMU</a:t>
            </a:r>
          </a:p>
        </p:txBody>
      </p:sp>
    </p:spTree>
    <p:extLst>
      <p:ext uri="{BB962C8B-B14F-4D97-AF65-F5344CB8AC3E}">
        <p14:creationId xmlns:p14="http://schemas.microsoft.com/office/powerpoint/2010/main" val="14777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DACB3-E492-4E41-94AF-A7F5C8C3C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5"/>
          <a:stretch/>
        </p:blipFill>
        <p:spPr>
          <a:xfrm>
            <a:off x="247650" y="1516746"/>
            <a:ext cx="7154653" cy="184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6039-1ECF-4CA5-BDA2-8DD051F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872026"/>
            <a:ext cx="7054849" cy="232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6F398-4B15-48E1-B18A-70AB6A2C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9" r="24646" b="44067"/>
          <a:stretch/>
        </p:blipFill>
        <p:spPr>
          <a:xfrm>
            <a:off x="8348769" y="1302214"/>
            <a:ext cx="3582880" cy="25695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391CC8-97E0-49D0-A746-7CC94AF385FB}"/>
              </a:ext>
            </a:extLst>
          </p:cNvPr>
          <p:cNvSpPr/>
          <p:nvPr/>
        </p:nvSpPr>
        <p:spPr>
          <a:xfrm>
            <a:off x="10939463" y="1864043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E12556-C856-4F95-9AE6-5187517BA0FA}"/>
              </a:ext>
            </a:extLst>
          </p:cNvPr>
          <p:cNvSpPr/>
          <p:nvPr/>
        </p:nvSpPr>
        <p:spPr>
          <a:xfrm>
            <a:off x="10739438" y="2109940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C4CAD-37CC-4B9A-A7FD-549DE39AA37B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 flipH="1">
            <a:off x="10744273" y="2168477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C9574-4448-44B0-9A3B-32B422AAC377}"/>
              </a:ext>
            </a:extLst>
          </p:cNvPr>
          <p:cNvSpPr txBox="1"/>
          <p:nvPr/>
        </p:nvSpPr>
        <p:spPr>
          <a:xfrm>
            <a:off x="10543737" y="282890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6E0E3-1FD2-4799-ACD4-7C401616CBCC}"/>
              </a:ext>
            </a:extLst>
          </p:cNvPr>
          <p:cNvCxnSpPr>
            <a:cxnSpLocks/>
          </p:cNvCxnSpPr>
          <p:nvPr/>
        </p:nvCxnSpPr>
        <p:spPr>
          <a:xfrm flipH="1">
            <a:off x="10958554" y="1302214"/>
            <a:ext cx="361909" cy="5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3BDD4-6D36-4447-A767-6632D1CCA9C0}"/>
              </a:ext>
            </a:extLst>
          </p:cNvPr>
          <p:cNvSpPr txBox="1"/>
          <p:nvPr/>
        </p:nvSpPr>
        <p:spPr>
          <a:xfrm>
            <a:off x="11159174" y="1222260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AC9-E9CA-48F6-850C-6BEB9E112C02}"/>
              </a:ext>
            </a:extLst>
          </p:cNvPr>
          <p:cNvSpPr txBox="1"/>
          <p:nvPr/>
        </p:nvSpPr>
        <p:spPr>
          <a:xfrm>
            <a:off x="10982552" y="125296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AFB8-BA94-406C-87E1-3FDC9081C203}"/>
              </a:ext>
            </a:extLst>
          </p:cNvPr>
          <p:cNvCxnSpPr>
            <a:cxnSpLocks/>
          </p:cNvCxnSpPr>
          <p:nvPr/>
        </p:nvCxnSpPr>
        <p:spPr>
          <a:xfrm flipH="1">
            <a:off x="10868568" y="1379811"/>
            <a:ext cx="203688" cy="54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69A6-6628-454B-99CA-5F6F4FB8CEFA}"/>
              </a:ext>
            </a:extLst>
          </p:cNvPr>
          <p:cNvCxnSpPr>
            <a:cxnSpLocks/>
          </p:cNvCxnSpPr>
          <p:nvPr/>
        </p:nvCxnSpPr>
        <p:spPr>
          <a:xfrm flipH="1">
            <a:off x="10792018" y="1234518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902951-6CB7-499B-8147-FD6173ACDACE}"/>
              </a:ext>
            </a:extLst>
          </p:cNvPr>
          <p:cNvSpPr txBox="1"/>
          <p:nvPr/>
        </p:nvSpPr>
        <p:spPr>
          <a:xfrm>
            <a:off x="10627997" y="108873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3.2-5.2V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63F40-372B-4B44-8438-F47E3910B725}"/>
              </a:ext>
            </a:extLst>
          </p:cNvPr>
          <p:cNvCxnSpPr>
            <a:cxnSpLocks/>
          </p:cNvCxnSpPr>
          <p:nvPr/>
        </p:nvCxnSpPr>
        <p:spPr>
          <a:xfrm flipH="1">
            <a:off x="10709542" y="1459555"/>
            <a:ext cx="17070" cy="5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07858-6460-4030-9E9C-58F5F666D43D}"/>
              </a:ext>
            </a:extLst>
          </p:cNvPr>
          <p:cNvSpPr txBox="1"/>
          <p:nvPr/>
        </p:nvSpPr>
        <p:spPr>
          <a:xfrm>
            <a:off x="10564349" y="12626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DBFA-69B2-4EE4-A791-4BEA083F6D34}"/>
              </a:ext>
            </a:extLst>
          </p:cNvPr>
          <p:cNvSpPr txBox="1"/>
          <p:nvPr/>
        </p:nvSpPr>
        <p:spPr>
          <a:xfrm>
            <a:off x="10372632" y="1388780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50EF90-9E85-48A9-86E7-6B407A990A38}"/>
              </a:ext>
            </a:extLst>
          </p:cNvPr>
          <p:cNvCxnSpPr>
            <a:cxnSpLocks/>
          </p:cNvCxnSpPr>
          <p:nvPr/>
        </p:nvCxnSpPr>
        <p:spPr>
          <a:xfrm>
            <a:off x="10606088" y="1566863"/>
            <a:ext cx="39278" cy="489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F57F3E-5DBD-F68A-C7B5-B538CFB35A64}"/>
              </a:ext>
            </a:extLst>
          </p:cNvPr>
          <p:cNvSpPr txBox="1"/>
          <p:nvPr/>
        </p:nvSpPr>
        <p:spPr>
          <a:xfrm>
            <a:off x="153670" y="98829"/>
            <a:ext cx="924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Documentation</a:t>
            </a:r>
          </a:p>
          <a:p>
            <a:r>
              <a:rPr lang="en-GB" dirty="0"/>
              <a:t>https://www.microstrain.com/inertial/3dm-gx3-25?qt-product_quicktab=2#qt-product_quicktab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53E5E-1054-E914-1D07-869E00A0F4CC}"/>
              </a:ext>
            </a:extLst>
          </p:cNvPr>
          <p:cNvSpPr txBox="1"/>
          <p:nvPr/>
        </p:nvSpPr>
        <p:spPr>
          <a:xfrm>
            <a:off x="7639050" y="4145312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b="1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</p:spTree>
    <p:extLst>
      <p:ext uri="{BB962C8B-B14F-4D97-AF65-F5344CB8AC3E}">
        <p14:creationId xmlns:p14="http://schemas.microsoft.com/office/powerpoint/2010/main" val="3633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BBA12-506A-E051-41E2-6D7AA477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23938"/>
          <a:stretch/>
        </p:blipFill>
        <p:spPr>
          <a:xfrm>
            <a:off x="444500" y="2043472"/>
            <a:ext cx="6557397" cy="4446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BF0BC-8E1C-73E2-5C97-B63774742FF7}"/>
              </a:ext>
            </a:extLst>
          </p:cNvPr>
          <p:cNvSpPr txBox="1"/>
          <p:nvPr/>
        </p:nvSpPr>
        <p:spPr>
          <a:xfrm>
            <a:off x="1047750" y="189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https://www.sparkfun.com/products/11189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02942-5CC7-4DE0-634D-7DE30F367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21181"/>
          <a:stretch/>
        </p:blipFill>
        <p:spPr>
          <a:xfrm>
            <a:off x="10090150" y="4660900"/>
            <a:ext cx="108585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37D7C-3054-FC96-F91C-0CF53385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r="16319"/>
          <a:stretch/>
        </p:blipFill>
        <p:spPr>
          <a:xfrm>
            <a:off x="8655050" y="4660900"/>
            <a:ext cx="11811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33F8A-56C6-8E51-8B81-A1B0DAB7D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819" y="767835"/>
            <a:ext cx="48076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DA1A4C-110B-D215-66A0-97BBFB31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586940"/>
            <a:ext cx="2889250" cy="16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F16F7-D93A-A1FC-E65C-BCCEEB3411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http://picprojects.org.uk/projects/simpleSIO/ssio.htm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EC588-780F-D068-A707-49A36E28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3632716"/>
            <a:ext cx="4105275" cy="319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2A97F-5B5F-7AC0-762C-3C6B3201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1" y="570941"/>
            <a:ext cx="2545979" cy="1682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F7FEA-7074-0748-57C4-6C9713180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" y="478472"/>
            <a:ext cx="2243418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Wiring Encoder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12</cp:revision>
  <dcterms:created xsi:type="dcterms:W3CDTF">2022-04-18T14:01:42Z</dcterms:created>
  <dcterms:modified xsi:type="dcterms:W3CDTF">2022-05-23T07:30:42Z</dcterms:modified>
</cp:coreProperties>
</file>