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from Android">
            <a:extLst>
              <a:ext uri="{FF2B5EF4-FFF2-40B4-BE49-F238E27FC236}">
                <a16:creationId xmlns:a16="http://schemas.microsoft.com/office/drawing/2014/main" id="{243641AD-8C0B-709F-E664-4A5C7DDAB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from Android">
            <a:extLst>
              <a:ext uri="{FF2B5EF4-FFF2-40B4-BE49-F238E27FC236}">
                <a16:creationId xmlns:a16="http://schemas.microsoft.com/office/drawing/2014/main" id="{F4A4E10F-ED8D-732E-F572-5D4C17544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FE22A6-4040-216B-98B4-83CBBFFC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2" t="40482" r="31484" b="33576"/>
          <a:stretch/>
        </p:blipFill>
        <p:spPr>
          <a:xfrm>
            <a:off x="306835" y="3429000"/>
            <a:ext cx="3843337" cy="1323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6BB70-CA0A-EAC0-F2B9-42FC0D3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703962"/>
            <a:ext cx="5669280" cy="5625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8D83F-7928-4715-DE84-42D5B056758C}"/>
              </a:ext>
            </a:extLst>
          </p:cNvPr>
          <p:cNvSpPr/>
          <p:nvPr/>
        </p:nvSpPr>
        <p:spPr>
          <a:xfrm>
            <a:off x="4183513" y="3501556"/>
            <a:ext cx="1650776" cy="117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F3347-F8C2-5483-14EC-BE6A80A4D23F}"/>
              </a:ext>
            </a:extLst>
          </p:cNvPr>
          <p:cNvCxnSpPr>
            <a:cxnSpLocks/>
          </p:cNvCxnSpPr>
          <p:nvPr/>
        </p:nvCxnSpPr>
        <p:spPr>
          <a:xfrm>
            <a:off x="3652838" y="4295775"/>
            <a:ext cx="561975" cy="2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83BE6-6E5F-A22C-FF06-E00F1B0DA7B3}"/>
              </a:ext>
            </a:extLst>
          </p:cNvPr>
          <p:cNvCxnSpPr>
            <a:cxnSpLocks/>
          </p:cNvCxnSpPr>
          <p:nvPr/>
        </p:nvCxnSpPr>
        <p:spPr>
          <a:xfrm>
            <a:off x="3652838" y="4185457"/>
            <a:ext cx="566737" cy="16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38C22-469E-A7FC-FC6A-F355D573E1D3}"/>
              </a:ext>
            </a:extLst>
          </p:cNvPr>
          <p:cNvCxnSpPr>
            <a:cxnSpLocks/>
          </p:cNvCxnSpPr>
          <p:nvPr/>
        </p:nvCxnSpPr>
        <p:spPr>
          <a:xfrm>
            <a:off x="3652838" y="4091100"/>
            <a:ext cx="581025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A3D0-08AE-36A0-66C5-96CBA834281E}"/>
              </a:ext>
            </a:extLst>
          </p:cNvPr>
          <p:cNvCxnSpPr>
            <a:cxnSpLocks/>
          </p:cNvCxnSpPr>
          <p:nvPr/>
        </p:nvCxnSpPr>
        <p:spPr>
          <a:xfrm>
            <a:off x="3652838" y="4005263"/>
            <a:ext cx="60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4CE0F-9838-52D1-4FEF-874F072826DD}"/>
              </a:ext>
            </a:extLst>
          </p:cNvPr>
          <p:cNvCxnSpPr>
            <a:cxnSpLocks/>
          </p:cNvCxnSpPr>
          <p:nvPr/>
        </p:nvCxnSpPr>
        <p:spPr>
          <a:xfrm flipV="1">
            <a:off x="3652838" y="3810000"/>
            <a:ext cx="557212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20CD00-DF24-9552-C9EE-6A0C9DA25648}"/>
              </a:ext>
            </a:extLst>
          </p:cNvPr>
          <p:cNvSpPr txBox="1"/>
          <p:nvPr/>
        </p:nvSpPr>
        <p:spPr>
          <a:xfrm>
            <a:off x="4150173" y="3492812"/>
            <a:ext cx="304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de-DE" sz="1200" b="1" dirty="0"/>
              <a:t>IMU 	PIN	Function	Teensy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10	5	Disable	32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8	4	GND	GND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5	3	TxD	RX7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4	2	RxD	TX7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3	1</a:t>
            </a:r>
            <a:r>
              <a:rPr lang="de-DE" sz="1200"/>
              <a:t>	Vin	3.3V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685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20</cp:revision>
  <dcterms:created xsi:type="dcterms:W3CDTF">2022-04-18T14:01:42Z</dcterms:created>
  <dcterms:modified xsi:type="dcterms:W3CDTF">2022-07-07T22:25:06Z</dcterms:modified>
</cp:coreProperties>
</file>