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48769" y="1302214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15</cp:revision>
  <dcterms:created xsi:type="dcterms:W3CDTF">2022-04-18T14:01:42Z</dcterms:created>
  <dcterms:modified xsi:type="dcterms:W3CDTF">2022-05-31T16:23:49Z</dcterms:modified>
</cp:coreProperties>
</file>