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D7F9-D7C3-4492-A84F-F8C6F1E4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0CF47-1A68-49A5-A0BF-BF894E9CE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E4AD-1360-4250-838D-6296E559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2CB2-4359-430F-ABF1-A5A98A07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0237-677F-484E-A185-C6709E7B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76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10E-FE61-4DCD-9B28-BF372580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6E91-6453-4D00-BA43-DBF7536D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7EF9-EC84-4CA9-8FBE-5BEA280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4DEA-93EF-4261-960C-B706DC0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95C0-776D-4A70-9DBD-CDF67973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77B17-CE38-4656-916B-D45C5BB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C7CB-889B-4543-A019-A30DA08FB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C096-BBFB-4559-9364-25136B2E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9643-F1D6-4D02-BB82-1994EA7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6BCE-A7F9-44FA-B54F-944F11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35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282-2180-4C0B-AFF0-EFE2DB8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6854-E670-4562-84A2-E9CA3BEF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986F-6A8E-44ED-A57B-F09F93F6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F006-BBB5-4C0C-9212-AD37B6E9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D354-44A5-4A0A-A875-68D58E5D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2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DBAE-F5F7-48BE-94F0-2B4AEC42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EE01-5C23-457C-94F9-82C87EF5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6A4B-1571-48DD-B449-99220967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EE86-B550-4AA2-BAE8-F39B7AAA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3A1C-AC08-47A4-A2A9-743985D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1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B8E-1353-4ED2-B647-F8519522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F87A-8BC8-4442-B175-7C82805EF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BECB-9185-448E-A2EF-F173AE66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D9B3-5ADF-42AA-A18E-460C0C53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18.04.2022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4BA6-CAC1-42E5-9BBD-717811F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F8CC4-97FD-452C-8F26-2C9A4295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16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F486-9971-4625-A85D-F1DDC45D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F471-BB09-4887-8763-643A562F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DB9D4-BF7B-454F-83FE-C6F4AFEF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5F53B-9222-4A2A-B56B-59E21914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04552-1CC9-4102-8A34-71CF99FE3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270A0-ED43-48FB-B5C8-44ECA602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18.04.2022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DCC98-D6D7-40CC-A9E5-A59C96A3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FFEAE-618C-439A-BEFE-2A9D6A3D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0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5B3E-FED0-4A48-B36D-F1812A5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18FA1-C367-41FC-89A0-AB0D37E9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18.04.2022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0443F-56C4-446B-A496-0D30ED6E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96850-7DB3-4C0F-939E-CBDD478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2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DFC8F-FF6F-4E5D-917C-B28CC4E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18.04.2022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68364-0A9D-4341-BB61-09A7BD46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59FAD-B2F6-4C6B-9951-91745C41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5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344E-932F-4A1A-B5F7-686DD9EE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6FE7-0185-4487-84AF-A70FC33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9E8D-F47A-4BA6-A904-60578F06F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F7E1-BFA4-4812-BF53-04AF231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18.04.2022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9103-F393-4517-9554-D93520DF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E4FD-54A6-4FE5-A154-0145C53E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7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5F0C-D754-4456-B6E8-F606E66B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2BD5F-0190-48F4-A8D1-9786A85D8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F8DF6-888C-4E10-BFA0-2DB8104A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8225A-DD9B-4329-9FDF-698DA81B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18.04.2022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C12A-758D-413B-8997-C759BB8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6463-0C83-4D9F-AAB0-E7496DB2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7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05E87-1848-44BB-8228-325403C0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2DB2-9369-40B7-8358-CDCD6F7C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9A1C-D495-471F-9EAF-DBA9837B6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BD71-AB75-48A5-9DD3-2C8B92F7C741}" type="datetimeFigureOut">
              <a:rPr lang="de-DE" smtClean="0"/>
              <a:t>18.04.2022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447C-A6C7-4B59-B531-C40D27D6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149E-9CD7-40A1-85E9-CD3D9050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0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57807-AA28-4FC0-929C-26A420E4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62" y="1492251"/>
            <a:ext cx="3271766" cy="31099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BE44452-C641-417A-AF2D-1A4241A878AE}"/>
              </a:ext>
            </a:extLst>
          </p:cNvPr>
          <p:cNvGrpSpPr/>
          <p:nvPr/>
        </p:nvGrpSpPr>
        <p:grpSpPr>
          <a:xfrm>
            <a:off x="6407150" y="2518853"/>
            <a:ext cx="914400" cy="1240347"/>
            <a:chOff x="4197350" y="2622548"/>
            <a:chExt cx="914400" cy="2021906"/>
          </a:xfrm>
          <a:solidFill>
            <a:srgbClr val="FFFFFF">
              <a:alpha val="60000"/>
            </a:srgb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0F82B9-3241-4C36-AAB2-C2F0E7A8717F}"/>
                </a:ext>
              </a:extLst>
            </p:cNvPr>
            <p:cNvSpPr/>
            <p:nvPr/>
          </p:nvSpPr>
          <p:spPr>
            <a:xfrm>
              <a:off x="4197350" y="262254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009FE-E0D7-47C1-B217-BC4A163E6598}"/>
                </a:ext>
              </a:extLst>
            </p:cNvPr>
            <p:cNvSpPr/>
            <p:nvPr/>
          </p:nvSpPr>
          <p:spPr>
            <a:xfrm>
              <a:off x="4197350" y="3025774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5BF470-8B5B-4B3F-8D75-6DB871CF1802}"/>
                </a:ext>
              </a:extLst>
            </p:cNvPr>
            <p:cNvSpPr/>
            <p:nvPr/>
          </p:nvSpPr>
          <p:spPr>
            <a:xfrm>
              <a:off x="4197350" y="3429000"/>
              <a:ext cx="914400" cy="4172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0C4688-4CD8-4342-B0A5-1FC14F1A0498}"/>
                </a:ext>
              </a:extLst>
            </p:cNvPr>
            <p:cNvSpPr/>
            <p:nvPr/>
          </p:nvSpPr>
          <p:spPr>
            <a:xfrm>
              <a:off x="4197350" y="3846227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FF22DB-80CD-4FBA-96EA-6CAC20DC0F5D}"/>
                </a:ext>
              </a:extLst>
            </p:cNvPr>
            <p:cNvSpPr/>
            <p:nvPr/>
          </p:nvSpPr>
          <p:spPr>
            <a:xfrm>
              <a:off x="4197350" y="424122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22B09-9095-47B9-9636-8BF0A3C0B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3" t="14423" r="49323" b="50000"/>
          <a:stretch/>
        </p:blipFill>
        <p:spPr>
          <a:xfrm>
            <a:off x="935902" y="1733494"/>
            <a:ext cx="3960787" cy="281611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F850E7A-AB10-4E97-AB65-B5AF148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Encoder</a:t>
            </a:r>
          </a:p>
        </p:txBody>
      </p:sp>
    </p:spTree>
    <p:extLst>
      <p:ext uri="{BB962C8B-B14F-4D97-AF65-F5344CB8AC3E}">
        <p14:creationId xmlns:p14="http://schemas.microsoft.com/office/powerpoint/2010/main" val="240035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Wiring Encoder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 Encoder</dc:title>
  <dc:creator>Jochen Alt</dc:creator>
  <cp:lastModifiedBy>Jochen Alt</cp:lastModifiedBy>
  <cp:revision>2</cp:revision>
  <dcterms:created xsi:type="dcterms:W3CDTF">2022-04-18T14:01:42Z</dcterms:created>
  <dcterms:modified xsi:type="dcterms:W3CDTF">2022-04-18T14:10:12Z</dcterms:modified>
</cp:coreProperties>
</file>