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68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12.06.2022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59883" y="864385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C55E-832D-C604-17BB-76AEAFC1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3" y="655572"/>
            <a:ext cx="38100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FE47-15E8-DB5D-328A-19DEF5E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34290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790D-B8F8-46DF-3A9E-8DA3AFA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6" t="17735" r="34193" b="23820"/>
          <a:stretch/>
        </p:blipFill>
        <p:spPr>
          <a:xfrm>
            <a:off x="609601" y="599768"/>
            <a:ext cx="6023232" cy="579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2FD1D-D37E-BF71-9E7C-16AA26D20222}"/>
              </a:ext>
            </a:extLst>
          </p:cNvPr>
          <p:cNvSpPr txBox="1"/>
          <p:nvPr/>
        </p:nvSpPr>
        <p:spPr>
          <a:xfrm>
            <a:off x="7305368" y="9930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</a:t>
            </a:r>
            <a:r>
              <a:rPr lang="en-GB" baseline="-25000" dirty="0" err="1"/>
              <a:t>load</a:t>
            </a:r>
            <a:r>
              <a:rPr lang="en-GB" dirty="0"/>
              <a:t> = 6*2.2uF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3F2D-81AF-A16E-A341-849BEA90B690}"/>
              </a:ext>
            </a:extLst>
          </p:cNvPr>
          <p:cNvSpPr txBox="1"/>
          <p:nvPr/>
        </p:nvSpPr>
        <p:spPr>
          <a:xfrm>
            <a:off x="7305368" y="136239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G</a:t>
            </a:r>
            <a:r>
              <a:rPr lang="en-GB" dirty="0"/>
              <a:t> = 47nF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405-01FF-AAC6-BAF4-E2AD94969487}"/>
              </a:ext>
            </a:extLst>
          </p:cNvPr>
          <p:cNvSpPr txBox="1"/>
          <p:nvPr/>
        </p:nvSpPr>
        <p:spPr>
          <a:xfrm>
            <a:off x="7305368" y="17673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G</a:t>
            </a:r>
            <a:r>
              <a:rPr lang="en-GB" dirty="0"/>
              <a:t> = 22k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95F52-B142-2163-DF91-AA0A55521757}"/>
              </a:ext>
            </a:extLst>
          </p:cNvPr>
          <p:cNvSpPr txBox="1"/>
          <p:nvPr/>
        </p:nvSpPr>
        <p:spPr>
          <a:xfrm>
            <a:off x="7305367" y="24212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-&gt; I</a:t>
            </a:r>
            <a:r>
              <a:rPr lang="en-GB" baseline="-25000" dirty="0"/>
              <a:t>IN_RUSH</a:t>
            </a:r>
            <a:r>
              <a:rPr lang="en-GB" dirty="0"/>
              <a:t> = 0.1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6798-759E-6630-5FE2-4CA417E857E1}"/>
              </a:ext>
            </a:extLst>
          </p:cNvPr>
          <p:cNvSpPr txBox="1"/>
          <p:nvPr/>
        </p:nvSpPr>
        <p:spPr>
          <a:xfrm>
            <a:off x="7305367" y="289040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B</a:t>
            </a:r>
            <a:r>
              <a:rPr lang="en-GB" dirty="0"/>
              <a:t> = 2.2uF</a:t>
            </a:r>
          </a:p>
        </p:txBody>
      </p:sp>
    </p:spTree>
    <p:extLst>
      <p:ext uri="{BB962C8B-B14F-4D97-AF65-F5344CB8AC3E}">
        <p14:creationId xmlns:p14="http://schemas.microsoft.com/office/powerpoint/2010/main" val="391208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16</cp:revision>
  <dcterms:created xsi:type="dcterms:W3CDTF">2022-04-18T14:01:42Z</dcterms:created>
  <dcterms:modified xsi:type="dcterms:W3CDTF">2022-06-12T10:21:33Z</dcterms:modified>
</cp:coreProperties>
</file>