
<file path=[Content_Types].xml><?xml version="1.0" encoding="utf-8"?>
<Types xmlns="http://schemas.openxmlformats.org/package/2006/content-types">
  <Default Extension="bin" ContentType="image/unknown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3D7F9-D7C3-4492-A84F-F8C6F1E48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0CF47-1A68-49A5-A0BF-BF894E9CE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CE4AD-1360-4250-838D-6296E5593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15.07.2022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12CB2-4359-430F-ABF1-A5A98A07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20237-677F-484E-A185-C6709E7B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76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610E-FE61-4DCD-9B28-BF372580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66E91-6453-4D00-BA43-DBF7536DA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37EF9-EC84-4CA9-8FBE-5BEA28071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15.07.2022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A4DEA-93EF-4261-960C-B706DC0D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F95C0-776D-4A70-9DBD-CDF67973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55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C77B17-CE38-4656-916B-D45C5BB62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5C7CB-889B-4543-A019-A30DA08FB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5C096-BBFB-4559-9364-25136B2E5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15.07.2022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09643-F1D6-4D02-BB82-1994EA7A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86BCE-A7F9-44FA-B54F-944F1121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35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9D282-2180-4C0B-AFF0-EFE2DB85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96854-E670-4562-84A2-E9CA3BEFA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5986F-6A8E-44ED-A57B-F09F93F6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15.07.2022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BF006-BBB5-4C0C-9212-AD37B6E9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9D354-44A5-4A0A-A875-68D58E5D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28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DBAE-F5F7-48BE-94F0-2B4AEC42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8EE01-5C23-457C-94F9-82C87EF59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76A4B-1571-48DD-B449-99220967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15.07.2022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3EE86-B550-4AA2-BAE8-F39B7AAA9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B3A1C-AC08-47A4-A2A9-743985DE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19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AB8E-1353-4ED2-B647-F8519522C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DF87A-8BC8-4442-B175-7C82805EF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6BECB-9185-448E-A2EF-F173AE665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ED9B3-5ADF-42AA-A18E-460C0C53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15.07.2022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44BA6-CAC1-42E5-9BBD-717811F7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F8CC4-97FD-452C-8F26-2C9A4295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16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F486-9971-4625-A85D-F1DDC45D4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DF471-BB09-4887-8763-643A562F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DB9D4-BF7B-454F-83FE-C6F4AFEF9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95F53B-9222-4A2A-B56B-59E21914C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04552-1CC9-4102-8A34-71CF99FE3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A270A0-ED43-48FB-B5C8-44ECA6024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15.07.2022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DCC98-D6D7-40CC-A9E5-A59C96A3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FFEAE-618C-439A-BEFE-2A9D6A3D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40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5B3E-FED0-4A48-B36D-F1812A59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A18FA1-C367-41FC-89A0-AB0D37E98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15.07.2022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0443F-56C4-446B-A496-0D30ED6E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96850-7DB3-4C0F-939E-CBDD478B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12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DFC8F-FF6F-4E5D-917C-B28CC4E7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15.07.2022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68364-0A9D-4341-BB61-09A7BD463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59FAD-B2F6-4C6B-9951-91745C41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65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344E-932F-4A1A-B5F7-686DD9EE6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C6FE7-0185-4487-84AF-A70FC33E6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CE9E8D-F47A-4BA6-A904-60578F06F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BF7E1-BFA4-4812-BF53-04AF2318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15.07.2022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B9103-F393-4517-9554-D93520DF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6E4FD-54A6-4FE5-A154-0145C53E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67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5F0C-D754-4456-B6E8-F606E66B2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2BD5F-0190-48F4-A8D1-9786A85D8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F8DF6-888C-4E10-BFA0-2DB8104A7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8225A-DD9B-4329-9FDF-698DA81B1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15.07.2022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FC12A-758D-413B-8997-C759BB8E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D6463-0C83-4D9F-AAB0-E7496DB2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73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205E87-1848-44BB-8228-325403C0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52DB2-9369-40B7-8358-CDCD6F7CE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19A1C-D495-471F-9EAF-DBA9837B6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1BD71-AB75-48A5-9DD3-2C8B92F7C741}" type="datetimeFigureOut">
              <a:rPr lang="de-DE" smtClean="0"/>
              <a:t>15.07.2022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D447C-A6C7-4B59-B531-C40D27D6F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F149E-9CD7-40A1-85E9-CD3D90500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70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1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C57807-AA28-4FC0-929C-26A420E48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462" y="1492251"/>
            <a:ext cx="3271766" cy="31099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BE44452-C641-417A-AF2D-1A4241A878AE}"/>
              </a:ext>
            </a:extLst>
          </p:cNvPr>
          <p:cNvGrpSpPr/>
          <p:nvPr/>
        </p:nvGrpSpPr>
        <p:grpSpPr>
          <a:xfrm>
            <a:off x="6407150" y="2518853"/>
            <a:ext cx="914400" cy="1240347"/>
            <a:chOff x="4197350" y="2622548"/>
            <a:chExt cx="914400" cy="2021906"/>
          </a:xfrm>
          <a:solidFill>
            <a:srgbClr val="FFFFFF">
              <a:alpha val="60000"/>
            </a:srgb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0F82B9-3241-4C36-AAB2-C2F0E7A8717F}"/>
                </a:ext>
              </a:extLst>
            </p:cNvPr>
            <p:cNvSpPr/>
            <p:nvPr/>
          </p:nvSpPr>
          <p:spPr>
            <a:xfrm>
              <a:off x="4197350" y="2622548"/>
              <a:ext cx="914400" cy="403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F009FE-E0D7-47C1-B217-BC4A163E6598}"/>
                </a:ext>
              </a:extLst>
            </p:cNvPr>
            <p:cNvSpPr/>
            <p:nvPr/>
          </p:nvSpPr>
          <p:spPr>
            <a:xfrm>
              <a:off x="4197350" y="3025774"/>
              <a:ext cx="914400" cy="403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5V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5BF470-8B5B-4B3F-8D75-6DB871CF1802}"/>
                </a:ext>
              </a:extLst>
            </p:cNvPr>
            <p:cNvSpPr/>
            <p:nvPr/>
          </p:nvSpPr>
          <p:spPr>
            <a:xfrm>
              <a:off x="4197350" y="3429000"/>
              <a:ext cx="914400" cy="41722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0C4688-4CD8-4342-B0A5-1FC14F1A0498}"/>
                </a:ext>
              </a:extLst>
            </p:cNvPr>
            <p:cNvSpPr/>
            <p:nvPr/>
          </p:nvSpPr>
          <p:spPr>
            <a:xfrm>
              <a:off x="4197350" y="3846227"/>
              <a:ext cx="914400" cy="403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FF22DB-80CD-4FBA-96EA-6CAC20DC0F5D}"/>
                </a:ext>
              </a:extLst>
            </p:cNvPr>
            <p:cNvSpPr/>
            <p:nvPr/>
          </p:nvSpPr>
          <p:spPr>
            <a:xfrm>
              <a:off x="4197350" y="4241228"/>
              <a:ext cx="914400" cy="403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9522B09-9095-47B9-9636-8BF0A3C0B7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13" t="14423" r="49323" b="50000"/>
          <a:stretch/>
        </p:blipFill>
        <p:spPr>
          <a:xfrm>
            <a:off x="935902" y="1733494"/>
            <a:ext cx="3960787" cy="281611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EF850E7A-AB10-4E97-AB65-B5AF14865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Wiring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Encoder</a:t>
            </a:r>
          </a:p>
        </p:txBody>
      </p:sp>
    </p:spTree>
    <p:extLst>
      <p:ext uri="{BB962C8B-B14F-4D97-AF65-F5344CB8AC3E}">
        <p14:creationId xmlns:p14="http://schemas.microsoft.com/office/powerpoint/2010/main" val="2400356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98C005-1ADA-1270-7861-46901D949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809" y="14714"/>
            <a:ext cx="9752381" cy="6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48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D61117-79C6-E882-C567-80209B706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26" b="92241" l="9994" r="96755">
                        <a14:foregroundMark x1="20247" y1="22308" x2="34004" y2="20466"/>
                        <a14:foregroundMark x1="34004" y1="20466" x2="71382" y2="8244"/>
                        <a14:foregroundMark x1="71382" y1="8244" x2="79169" y2="11348"/>
                        <a14:foregroundMark x1="79169" y1="11348" x2="88384" y2="25897"/>
                        <a14:foregroundMark x1="88384" y1="25897" x2="90591" y2="34821"/>
                        <a14:foregroundMark x1="90591" y1="34821" x2="34783" y2="51309"/>
                        <a14:foregroundMark x1="34783" y1="51309" x2="29786" y2="47818"/>
                        <a14:foregroundMark x1="29786" y1="47818" x2="16872" y2="31232"/>
                        <a14:foregroundMark x1="16872" y1="31232" x2="16677" y2="24733"/>
                        <a14:foregroundMark x1="94225" y1="74200" x2="94419" y2="36275"/>
                        <a14:foregroundMark x1="94419" y1="36275" x2="80857" y2="8923"/>
                        <a14:foregroundMark x1="80857" y1="8923" x2="75990" y2="5626"/>
                        <a14:foregroundMark x1="75990" y1="5626" x2="70863" y2="5626"/>
                        <a14:foregroundMark x1="70863" y1="5626" x2="69630" y2="6208"/>
                        <a14:foregroundMark x1="15120" y1="24151" x2="15055" y2="39185"/>
                        <a14:foregroundMark x1="31862" y1="92241" x2="41726" y2="91465"/>
                        <a14:foregroundMark x1="95652" y1="74200" x2="95847" y2="38215"/>
                        <a14:foregroundMark x1="95847" y1="38215" x2="93316" y2="30844"/>
                        <a14:foregroundMark x1="93316" y1="30844" x2="92732" y2="30262"/>
                        <a14:foregroundMark x1="96755" y1="38894" x2="96755" y2="382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0792" y="0"/>
            <a:ext cx="102504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9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5CB291-A866-4F76-80E1-FA13F7EB39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67"/>
          <a:stretch/>
        </p:blipFill>
        <p:spPr>
          <a:xfrm>
            <a:off x="2103437" y="1282700"/>
            <a:ext cx="7324725" cy="14700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A52315-15B4-4757-8979-0D220E0570D0}"/>
              </a:ext>
            </a:extLst>
          </p:cNvPr>
          <p:cNvSpPr txBox="1"/>
          <p:nvPr/>
        </p:nvSpPr>
        <p:spPr>
          <a:xfrm>
            <a:off x="3733800" y="3074670"/>
            <a:ext cx="416973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USB socket	DB9	Cable</a:t>
            </a:r>
          </a:p>
          <a:p>
            <a:r>
              <a:rPr lang="en-GB" sz="1200" dirty="0"/>
              <a:t>USB 1 =  USB </a:t>
            </a:r>
            <a:r>
              <a:rPr lang="en-GB" sz="1200" dirty="0" err="1"/>
              <a:t>Vcc</a:t>
            </a:r>
            <a:r>
              <a:rPr lang="en-GB" sz="1200" dirty="0"/>
              <a:t>  	Pin 3	red</a:t>
            </a:r>
          </a:p>
          <a:p>
            <a:r>
              <a:rPr lang="en-GB" sz="1200" dirty="0"/>
              <a:t>USB 2 = D- 	Pin 1	black</a:t>
            </a:r>
          </a:p>
          <a:p>
            <a:r>
              <a:rPr lang="en-GB" sz="1200" dirty="0"/>
              <a:t>USB 3 = D+	Pin 2	brown</a:t>
            </a:r>
          </a:p>
          <a:p>
            <a:r>
              <a:rPr lang="en-GB" sz="1200" dirty="0"/>
              <a:t>USB 4 = GND 	Pin 8	lilac</a:t>
            </a:r>
          </a:p>
          <a:p>
            <a:endParaRPr lang="en-GB" sz="1200" dirty="0"/>
          </a:p>
          <a:p>
            <a:r>
              <a:rPr lang="en-GB" sz="1200" dirty="0"/>
              <a:t>UART Host			IMU</a:t>
            </a:r>
          </a:p>
          <a:p>
            <a:r>
              <a:rPr lang="en-GB" sz="1200" dirty="0"/>
              <a:t>GND		Pin 8 	lilac	GND</a:t>
            </a:r>
          </a:p>
          <a:p>
            <a:r>
              <a:rPr lang="en-GB" sz="1200" dirty="0"/>
              <a:t>RX		Pin 5	yellow	TX</a:t>
            </a:r>
          </a:p>
          <a:p>
            <a:r>
              <a:rPr lang="en-GB" sz="1200" dirty="0"/>
              <a:t>TX		Pin 4	orange	RX</a:t>
            </a:r>
          </a:p>
          <a:p>
            <a:r>
              <a:rPr lang="en-GB" sz="1200" dirty="0" err="1"/>
              <a:t>Vcc</a:t>
            </a:r>
            <a:r>
              <a:rPr lang="en-GB" sz="1200" dirty="0"/>
              <a:t> 		Pin 3	red	VCC</a:t>
            </a:r>
          </a:p>
        </p:txBody>
      </p:sp>
      <p:sp>
        <p:nvSpPr>
          <p:cNvPr id="4" name="Title 13">
            <a:extLst>
              <a:ext uri="{FF2B5EF4-FFF2-40B4-BE49-F238E27FC236}">
                <a16:creationId xmlns:a16="http://schemas.microsoft.com/office/drawing/2014/main" id="{C95B0959-A62B-9C3C-4622-560A416ADCB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Wiring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IMU</a:t>
            </a:r>
          </a:p>
        </p:txBody>
      </p:sp>
    </p:spTree>
    <p:extLst>
      <p:ext uri="{BB962C8B-B14F-4D97-AF65-F5344CB8AC3E}">
        <p14:creationId xmlns:p14="http://schemas.microsoft.com/office/powerpoint/2010/main" val="147774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5DACB3-E492-4E41-94AF-A7F5C8C3C4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635"/>
          <a:stretch/>
        </p:blipFill>
        <p:spPr>
          <a:xfrm>
            <a:off x="247650" y="1516746"/>
            <a:ext cx="7154653" cy="1840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1D6039-1ECF-4CA5-BDA2-8DD051FBC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1" y="3872026"/>
            <a:ext cx="7054849" cy="2326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56F398-4B15-48E1-B18A-70AB6A2C77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89" r="24646" b="44067"/>
          <a:stretch/>
        </p:blipFill>
        <p:spPr>
          <a:xfrm>
            <a:off x="8359883" y="864385"/>
            <a:ext cx="3582880" cy="256954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8391CC8-97E0-49D0-A746-7CC94AF385FB}"/>
              </a:ext>
            </a:extLst>
          </p:cNvPr>
          <p:cNvSpPr/>
          <p:nvPr/>
        </p:nvSpPr>
        <p:spPr>
          <a:xfrm>
            <a:off x="10939463" y="1864043"/>
            <a:ext cx="45720" cy="68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E12556-C856-4F95-9AE6-5187517BA0FA}"/>
              </a:ext>
            </a:extLst>
          </p:cNvPr>
          <p:cNvSpPr/>
          <p:nvPr/>
        </p:nvSpPr>
        <p:spPr>
          <a:xfrm>
            <a:off x="10739438" y="2109940"/>
            <a:ext cx="45720" cy="68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AC4CAD-37CC-4B9A-A7FD-549DE39AA37B}"/>
              </a:ext>
            </a:extLst>
          </p:cNvPr>
          <p:cNvCxnSpPr>
            <a:cxnSpLocks/>
            <a:stCxn id="9" idx="5"/>
            <a:endCxn id="13" idx="0"/>
          </p:cNvCxnSpPr>
          <p:nvPr/>
        </p:nvCxnSpPr>
        <p:spPr>
          <a:xfrm flipH="1">
            <a:off x="10744273" y="2168477"/>
            <a:ext cx="34189" cy="6604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1C9574-4448-44B0-9A3B-32B422AAC377}"/>
              </a:ext>
            </a:extLst>
          </p:cNvPr>
          <p:cNvSpPr txBox="1"/>
          <p:nvPr/>
        </p:nvSpPr>
        <p:spPr>
          <a:xfrm>
            <a:off x="10543737" y="2828905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GND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F6E0E3-1FD2-4799-ACD4-7C401616CBCC}"/>
              </a:ext>
            </a:extLst>
          </p:cNvPr>
          <p:cNvCxnSpPr>
            <a:cxnSpLocks/>
          </p:cNvCxnSpPr>
          <p:nvPr/>
        </p:nvCxnSpPr>
        <p:spPr>
          <a:xfrm flipH="1">
            <a:off x="10958554" y="1302214"/>
            <a:ext cx="361909" cy="5925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EE3BDD4-6D36-4447-A767-6632D1CCA9C0}"/>
              </a:ext>
            </a:extLst>
          </p:cNvPr>
          <p:cNvSpPr txBox="1"/>
          <p:nvPr/>
        </p:nvSpPr>
        <p:spPr>
          <a:xfrm>
            <a:off x="11159174" y="1222260"/>
            <a:ext cx="2904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D-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A4DAC9-E9CA-48F6-850C-6BEB9E112C02}"/>
              </a:ext>
            </a:extLst>
          </p:cNvPr>
          <p:cNvSpPr txBox="1"/>
          <p:nvPr/>
        </p:nvSpPr>
        <p:spPr>
          <a:xfrm>
            <a:off x="10982552" y="1252961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D+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87AFB8-BA94-406C-87E1-3FDC9081C203}"/>
              </a:ext>
            </a:extLst>
          </p:cNvPr>
          <p:cNvCxnSpPr>
            <a:cxnSpLocks/>
          </p:cNvCxnSpPr>
          <p:nvPr/>
        </p:nvCxnSpPr>
        <p:spPr>
          <a:xfrm flipH="1">
            <a:off x="10868568" y="1379811"/>
            <a:ext cx="203688" cy="5487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6669A6-6628-454B-99CA-5F6F4FB8CEFA}"/>
              </a:ext>
            </a:extLst>
          </p:cNvPr>
          <p:cNvCxnSpPr>
            <a:cxnSpLocks/>
          </p:cNvCxnSpPr>
          <p:nvPr/>
        </p:nvCxnSpPr>
        <p:spPr>
          <a:xfrm flipH="1">
            <a:off x="10792018" y="1234518"/>
            <a:ext cx="154305" cy="7628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902951-6CB7-499B-8147-FD6173ACDACE}"/>
              </a:ext>
            </a:extLst>
          </p:cNvPr>
          <p:cNvSpPr txBox="1"/>
          <p:nvPr/>
        </p:nvSpPr>
        <p:spPr>
          <a:xfrm>
            <a:off x="10627997" y="1088733"/>
            <a:ext cx="5741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3.2-5.2V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C663F40-372B-4B44-8438-F47E3910B725}"/>
              </a:ext>
            </a:extLst>
          </p:cNvPr>
          <p:cNvCxnSpPr>
            <a:cxnSpLocks/>
          </p:cNvCxnSpPr>
          <p:nvPr/>
        </p:nvCxnSpPr>
        <p:spPr>
          <a:xfrm flipH="1">
            <a:off x="10709542" y="1459555"/>
            <a:ext cx="17070" cy="5562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807858-6460-4030-9E9C-58F5F666D43D}"/>
              </a:ext>
            </a:extLst>
          </p:cNvPr>
          <p:cNvSpPr txBox="1"/>
          <p:nvPr/>
        </p:nvSpPr>
        <p:spPr>
          <a:xfrm>
            <a:off x="10564349" y="1262686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RX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F2DBFA-69B2-4EE4-A791-4BEA083F6D34}"/>
              </a:ext>
            </a:extLst>
          </p:cNvPr>
          <p:cNvSpPr txBox="1"/>
          <p:nvPr/>
        </p:nvSpPr>
        <p:spPr>
          <a:xfrm>
            <a:off x="10372632" y="1388780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TX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50EF90-9E85-48A9-86E7-6B407A990A38}"/>
              </a:ext>
            </a:extLst>
          </p:cNvPr>
          <p:cNvCxnSpPr>
            <a:cxnSpLocks/>
          </p:cNvCxnSpPr>
          <p:nvPr/>
        </p:nvCxnSpPr>
        <p:spPr>
          <a:xfrm>
            <a:off x="10606088" y="1566863"/>
            <a:ext cx="39278" cy="4890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0F57F3E-5DBD-F68A-C7B5-B538CFB35A64}"/>
              </a:ext>
            </a:extLst>
          </p:cNvPr>
          <p:cNvSpPr txBox="1"/>
          <p:nvPr/>
        </p:nvSpPr>
        <p:spPr>
          <a:xfrm>
            <a:off x="153670" y="98829"/>
            <a:ext cx="924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Documentation</a:t>
            </a:r>
          </a:p>
          <a:p>
            <a:r>
              <a:rPr lang="en-GB" dirty="0"/>
              <a:t>https://www.microstrain.com/inertial/3dm-gx3-25?qt-product_quicktab=2#qt-product_quicktab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553E5E-1054-E914-1D07-869E00A0F4CC}"/>
              </a:ext>
            </a:extLst>
          </p:cNvPr>
          <p:cNvSpPr txBox="1"/>
          <p:nvPr/>
        </p:nvSpPr>
        <p:spPr>
          <a:xfrm>
            <a:off x="7639050" y="4145312"/>
            <a:ext cx="416973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USB socket	DB9	Cable</a:t>
            </a:r>
          </a:p>
          <a:p>
            <a:r>
              <a:rPr lang="en-GB" sz="1200" dirty="0"/>
              <a:t>USB 1 =  USB </a:t>
            </a:r>
            <a:r>
              <a:rPr lang="en-GB" sz="1200" dirty="0" err="1"/>
              <a:t>Vcc</a:t>
            </a:r>
            <a:r>
              <a:rPr lang="en-GB" sz="1200" dirty="0"/>
              <a:t>  	Pin 3	red</a:t>
            </a:r>
          </a:p>
          <a:p>
            <a:r>
              <a:rPr lang="en-GB" sz="1200" dirty="0"/>
              <a:t>USB 2 = D- 	Pin 1	black</a:t>
            </a:r>
          </a:p>
          <a:p>
            <a:r>
              <a:rPr lang="en-GB" sz="1200" dirty="0"/>
              <a:t>USB 3 = D+	Pin 2	brown</a:t>
            </a:r>
          </a:p>
          <a:p>
            <a:r>
              <a:rPr lang="en-GB" sz="1200" dirty="0"/>
              <a:t>USB 4 = GND 	Pin 8	lilac</a:t>
            </a:r>
          </a:p>
          <a:p>
            <a:endParaRPr lang="en-GB" sz="1200" dirty="0"/>
          </a:p>
          <a:p>
            <a:r>
              <a:rPr lang="en-GB" sz="1200" b="1" dirty="0"/>
              <a:t>UART Host			IMU</a:t>
            </a:r>
          </a:p>
          <a:p>
            <a:r>
              <a:rPr lang="en-GB" sz="1200" dirty="0"/>
              <a:t>GND		Pin 8 	lilac	GND</a:t>
            </a:r>
          </a:p>
          <a:p>
            <a:r>
              <a:rPr lang="en-GB" sz="1200" dirty="0"/>
              <a:t>RX		Pin 5	yellow	TX</a:t>
            </a:r>
          </a:p>
          <a:p>
            <a:r>
              <a:rPr lang="en-GB" sz="1200" dirty="0"/>
              <a:t>TX		Pin 4	orange	RX</a:t>
            </a:r>
          </a:p>
          <a:p>
            <a:r>
              <a:rPr lang="en-GB" sz="1200" dirty="0" err="1"/>
              <a:t>Vcc</a:t>
            </a:r>
            <a:r>
              <a:rPr lang="en-GB" sz="1200" dirty="0"/>
              <a:t> 		Pin 3	red	VCC</a:t>
            </a:r>
          </a:p>
        </p:txBody>
      </p:sp>
    </p:spTree>
    <p:extLst>
      <p:ext uri="{BB962C8B-B14F-4D97-AF65-F5344CB8AC3E}">
        <p14:creationId xmlns:p14="http://schemas.microsoft.com/office/powerpoint/2010/main" val="363354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8BBA12-506A-E051-41E2-6D7AA4774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93" t="23938"/>
          <a:stretch/>
        </p:blipFill>
        <p:spPr>
          <a:xfrm>
            <a:off x="444500" y="2043472"/>
            <a:ext cx="6557397" cy="44462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DBF0BC-8E1C-73E2-5C97-B63774742FF7}"/>
              </a:ext>
            </a:extLst>
          </p:cNvPr>
          <p:cNvSpPr txBox="1"/>
          <p:nvPr/>
        </p:nvSpPr>
        <p:spPr>
          <a:xfrm>
            <a:off x="1047750" y="1899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https://www.sparkfun.com/products/11189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E02942-5CC7-4DE0-634D-7DE30F3673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5" r="21181"/>
          <a:stretch/>
        </p:blipFill>
        <p:spPr>
          <a:xfrm>
            <a:off x="10090150" y="4660900"/>
            <a:ext cx="1085850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137D7C-3054-FC96-F91C-0CF53385E4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8" r="16319"/>
          <a:stretch/>
        </p:blipFill>
        <p:spPr>
          <a:xfrm>
            <a:off x="8655050" y="4660900"/>
            <a:ext cx="1181100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333F8A-56C6-8E51-8B81-A1B0DAB7DF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819" y="767835"/>
            <a:ext cx="480768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44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DA1A4C-110B-D215-66A0-97BBFB31D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4586940"/>
            <a:ext cx="2889250" cy="16995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3F16F7-D93A-A1FC-E65C-BCCEEB341156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http://picprojects.org.uk/projects/simpleSIO/ssio.htm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3EC588-780F-D068-A707-49A36E286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412" y="3632716"/>
            <a:ext cx="4105275" cy="3190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D2A97F-5B5F-7AC0-762C-3C6B32013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021" y="570941"/>
            <a:ext cx="2545979" cy="16827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1F7FEA-7074-0748-57C4-6C97131800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57" y="478472"/>
            <a:ext cx="2243418" cy="190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C5C55E-832D-C604-17BB-76AEAFC1D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033" y="655572"/>
            <a:ext cx="3810000" cy="2505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77FE47-15E8-DB5D-328A-19DEF5ED4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388" y="3429000"/>
            <a:ext cx="30480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1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52790D-B8F8-46DF-3A9E-8DA3AFAD6C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26" t="17735" r="34193" b="23820"/>
          <a:stretch/>
        </p:blipFill>
        <p:spPr>
          <a:xfrm>
            <a:off x="609601" y="599768"/>
            <a:ext cx="6023232" cy="57995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D2FD1D-D37E-BF71-9E7C-16AA26D20222}"/>
              </a:ext>
            </a:extLst>
          </p:cNvPr>
          <p:cNvSpPr txBox="1"/>
          <p:nvPr/>
        </p:nvSpPr>
        <p:spPr>
          <a:xfrm>
            <a:off x="7305368" y="993058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C</a:t>
            </a:r>
            <a:r>
              <a:rPr lang="en-GB" baseline="-25000" dirty="0" err="1"/>
              <a:t>load</a:t>
            </a:r>
            <a:r>
              <a:rPr lang="en-GB" dirty="0"/>
              <a:t> = 6*2.2uF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853F2D-81AF-A16E-A341-849BEA90B690}"/>
              </a:ext>
            </a:extLst>
          </p:cNvPr>
          <p:cNvSpPr txBox="1"/>
          <p:nvPr/>
        </p:nvSpPr>
        <p:spPr>
          <a:xfrm>
            <a:off x="7305368" y="1362390"/>
            <a:ext cx="108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GB" baseline="-25000" dirty="0"/>
              <a:t>G</a:t>
            </a:r>
            <a:r>
              <a:rPr lang="en-GB" dirty="0"/>
              <a:t> = 47nF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CAE405-01FF-AAC6-BAF4-E2AD94969487}"/>
              </a:ext>
            </a:extLst>
          </p:cNvPr>
          <p:cNvSpPr txBox="1"/>
          <p:nvPr/>
        </p:nvSpPr>
        <p:spPr>
          <a:xfrm>
            <a:off x="7305368" y="1767379"/>
            <a:ext cx="9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G</a:t>
            </a:r>
            <a:r>
              <a:rPr lang="en-GB" dirty="0"/>
              <a:t> = 22k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195F52-B142-2163-DF91-AA0A55521757}"/>
              </a:ext>
            </a:extLst>
          </p:cNvPr>
          <p:cNvSpPr txBox="1"/>
          <p:nvPr/>
        </p:nvSpPr>
        <p:spPr>
          <a:xfrm>
            <a:off x="7305367" y="242122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-&gt; I</a:t>
            </a:r>
            <a:r>
              <a:rPr lang="en-GB" baseline="-25000" dirty="0"/>
              <a:t>IN_RUSH</a:t>
            </a:r>
            <a:r>
              <a:rPr lang="en-GB" dirty="0"/>
              <a:t> = 0.1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D46798-759E-6630-5FE2-4CA417E857E1}"/>
              </a:ext>
            </a:extLst>
          </p:cNvPr>
          <p:cNvSpPr txBox="1"/>
          <p:nvPr/>
        </p:nvSpPr>
        <p:spPr>
          <a:xfrm>
            <a:off x="7305367" y="2890405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GB" baseline="-25000" dirty="0"/>
              <a:t>B</a:t>
            </a:r>
            <a:r>
              <a:rPr lang="en-GB" dirty="0"/>
              <a:t> = 2.2uF</a:t>
            </a:r>
          </a:p>
        </p:txBody>
      </p:sp>
    </p:spTree>
    <p:extLst>
      <p:ext uri="{BB962C8B-B14F-4D97-AF65-F5344CB8AC3E}">
        <p14:creationId xmlns:p14="http://schemas.microsoft.com/office/powerpoint/2010/main" val="3912082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44F8B7-A2CC-1077-57E7-71F7884E2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77" y="801112"/>
            <a:ext cx="4937212" cy="2205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05076F-CE5E-1010-6B0E-A2DDB7C16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789" y="454776"/>
            <a:ext cx="6153150" cy="610552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95A78-3463-D730-540C-4CE276CD3984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6779176" y="1765440"/>
            <a:ext cx="34189" cy="6604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ADEEF2-0F52-9C27-2D38-F3E4C400577D}"/>
              </a:ext>
            </a:extLst>
          </p:cNvPr>
          <p:cNvSpPr txBox="1"/>
          <p:nvPr/>
        </p:nvSpPr>
        <p:spPr>
          <a:xfrm>
            <a:off x="6578640" y="2425868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accent2"/>
                </a:solidFill>
              </a:rPr>
              <a:t>GND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C43DF8-276C-D432-6454-8B7B76364677}"/>
              </a:ext>
            </a:extLst>
          </p:cNvPr>
          <p:cNvCxnSpPr>
            <a:cxnSpLocks/>
          </p:cNvCxnSpPr>
          <p:nvPr/>
        </p:nvCxnSpPr>
        <p:spPr>
          <a:xfrm flipH="1">
            <a:off x="10221985" y="2024855"/>
            <a:ext cx="154305" cy="7628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A9554E5-891F-268F-AE50-4D117B848660}"/>
              </a:ext>
            </a:extLst>
          </p:cNvPr>
          <p:cNvSpPr txBox="1"/>
          <p:nvPr/>
        </p:nvSpPr>
        <p:spPr>
          <a:xfrm>
            <a:off x="10139317" y="1809673"/>
            <a:ext cx="5741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accent2"/>
                </a:solidFill>
              </a:rPr>
              <a:t>3.2-5.2V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846722-C789-9AA4-802D-5B2C067C84E0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9343082" y="1015847"/>
            <a:ext cx="198587" cy="2533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C3F58F-B993-8A99-D8CB-A249BCD99A53}"/>
              </a:ext>
            </a:extLst>
          </p:cNvPr>
          <p:cNvSpPr txBox="1"/>
          <p:nvPr/>
        </p:nvSpPr>
        <p:spPr>
          <a:xfrm>
            <a:off x="9036588" y="900431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accent2"/>
                </a:solidFill>
              </a:rPr>
              <a:t>RX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216943-FE64-EEEE-32F8-FF62F7692CD3}"/>
              </a:ext>
            </a:extLst>
          </p:cNvPr>
          <p:cNvSpPr txBox="1"/>
          <p:nvPr/>
        </p:nvSpPr>
        <p:spPr>
          <a:xfrm>
            <a:off x="10118888" y="1211264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accent2"/>
                </a:solidFill>
              </a:rPr>
              <a:t>TX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1583FED-0C22-AB0A-EBDD-A043905A1F8A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9684544" y="1264444"/>
            <a:ext cx="434344" cy="622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C9D447-AE41-4C51-897A-EDFD864366CC}"/>
              </a:ext>
            </a:extLst>
          </p:cNvPr>
          <p:cNvCxnSpPr>
            <a:cxnSpLocks/>
          </p:cNvCxnSpPr>
          <p:nvPr/>
        </p:nvCxnSpPr>
        <p:spPr>
          <a:xfrm flipH="1" flipV="1">
            <a:off x="9570101" y="934639"/>
            <a:ext cx="119205" cy="2559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613A761-E2DF-38D6-4FAE-71C0A0171C1F}"/>
              </a:ext>
            </a:extLst>
          </p:cNvPr>
          <p:cNvCxnSpPr>
            <a:cxnSpLocks/>
          </p:cNvCxnSpPr>
          <p:nvPr/>
        </p:nvCxnSpPr>
        <p:spPr>
          <a:xfrm>
            <a:off x="9622631" y="1309688"/>
            <a:ext cx="599354" cy="5942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FF69D46-A14B-552F-19B8-81CE3364AA05}"/>
              </a:ext>
            </a:extLst>
          </p:cNvPr>
          <p:cNvSpPr txBox="1"/>
          <p:nvPr/>
        </p:nvSpPr>
        <p:spPr>
          <a:xfrm>
            <a:off x="9511822" y="127632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3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B4A264-77F4-09F0-6C40-720C949677DE}"/>
              </a:ext>
            </a:extLst>
          </p:cNvPr>
          <p:cNvSpPr txBox="1"/>
          <p:nvPr/>
        </p:nvSpPr>
        <p:spPr>
          <a:xfrm>
            <a:off x="9423210" y="1081015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4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B5132A-60AC-3E3D-3F38-69047DD06C93}"/>
              </a:ext>
            </a:extLst>
          </p:cNvPr>
          <p:cNvSpPr txBox="1"/>
          <p:nvPr/>
        </p:nvSpPr>
        <p:spPr>
          <a:xfrm>
            <a:off x="9423210" y="107332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4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D79DBE-D2AA-63CE-B152-6164F199C9B6}"/>
              </a:ext>
            </a:extLst>
          </p:cNvPr>
          <p:cNvSpPr txBox="1"/>
          <p:nvPr/>
        </p:nvSpPr>
        <p:spPr>
          <a:xfrm>
            <a:off x="9580656" y="124000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bg1"/>
                </a:solidFill>
              </a:rPr>
              <a:t>5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38E694-4FB3-5175-78B7-6AE629740018}"/>
              </a:ext>
            </a:extLst>
          </p:cNvPr>
          <p:cNvSpPr txBox="1"/>
          <p:nvPr/>
        </p:nvSpPr>
        <p:spPr>
          <a:xfrm>
            <a:off x="9563345" y="101012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8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2E497B-BCF7-DE31-94BB-38F5CE75598F}"/>
              </a:ext>
            </a:extLst>
          </p:cNvPr>
          <p:cNvSpPr txBox="1"/>
          <p:nvPr/>
        </p:nvSpPr>
        <p:spPr>
          <a:xfrm>
            <a:off x="9410098" y="752529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accent2"/>
                </a:solidFill>
              </a:rPr>
              <a:t>GND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518891-C698-9663-B488-B49EE4A27139}"/>
              </a:ext>
            </a:extLst>
          </p:cNvPr>
          <p:cNvSpPr txBox="1"/>
          <p:nvPr/>
        </p:nvSpPr>
        <p:spPr>
          <a:xfrm>
            <a:off x="10387239" y="858513"/>
            <a:ext cx="5277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accent2"/>
                </a:solidFill>
              </a:rPr>
              <a:t>Disable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5EC3F9-E709-6824-FCC6-7F5C902745AE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9755981" y="973929"/>
            <a:ext cx="631258" cy="1643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41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from Android">
            <a:extLst>
              <a:ext uri="{FF2B5EF4-FFF2-40B4-BE49-F238E27FC236}">
                <a16:creationId xmlns:a16="http://schemas.microsoft.com/office/drawing/2014/main" id="{243641AD-8C0B-709F-E664-4A5C7DDAB7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717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Image from Android">
            <a:extLst>
              <a:ext uri="{FF2B5EF4-FFF2-40B4-BE49-F238E27FC236}">
                <a16:creationId xmlns:a16="http://schemas.microsoft.com/office/drawing/2014/main" id="{F4A4E10F-ED8D-732E-F572-5D4C175441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717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FE22A6-4040-216B-98B4-83CBBFFC8A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92" t="40482" r="31484" b="33576"/>
          <a:stretch/>
        </p:blipFill>
        <p:spPr>
          <a:xfrm>
            <a:off x="306835" y="3429000"/>
            <a:ext cx="3843337" cy="13239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46BB70-CA0A-EAC0-F2B9-42FC0D3F9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565" y="688856"/>
            <a:ext cx="5669280" cy="5625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9D8D83F-7928-4715-DE84-42D5B056758C}"/>
              </a:ext>
            </a:extLst>
          </p:cNvPr>
          <p:cNvSpPr/>
          <p:nvPr/>
        </p:nvSpPr>
        <p:spPr>
          <a:xfrm>
            <a:off x="4183513" y="3501556"/>
            <a:ext cx="2429724" cy="1171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4F3347-F8C2-5483-14EC-BE6A80A4D23F}"/>
              </a:ext>
            </a:extLst>
          </p:cNvPr>
          <p:cNvCxnSpPr>
            <a:cxnSpLocks/>
          </p:cNvCxnSpPr>
          <p:nvPr/>
        </p:nvCxnSpPr>
        <p:spPr>
          <a:xfrm>
            <a:off x="3652838" y="4295775"/>
            <a:ext cx="561975" cy="261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2183BE6-6E5F-A22C-FF06-E00F1B0DA7B3}"/>
              </a:ext>
            </a:extLst>
          </p:cNvPr>
          <p:cNvCxnSpPr>
            <a:cxnSpLocks/>
          </p:cNvCxnSpPr>
          <p:nvPr/>
        </p:nvCxnSpPr>
        <p:spPr>
          <a:xfrm>
            <a:off x="3652838" y="4185457"/>
            <a:ext cx="566737" cy="162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A538C22-469E-A7FC-FC6A-F355D573E1D3}"/>
              </a:ext>
            </a:extLst>
          </p:cNvPr>
          <p:cNvCxnSpPr>
            <a:cxnSpLocks/>
          </p:cNvCxnSpPr>
          <p:nvPr/>
        </p:nvCxnSpPr>
        <p:spPr>
          <a:xfrm>
            <a:off x="3652838" y="4091100"/>
            <a:ext cx="581025" cy="85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E7A3D0-08AE-36A0-66C5-96CBA834281E}"/>
              </a:ext>
            </a:extLst>
          </p:cNvPr>
          <p:cNvCxnSpPr>
            <a:cxnSpLocks/>
          </p:cNvCxnSpPr>
          <p:nvPr/>
        </p:nvCxnSpPr>
        <p:spPr>
          <a:xfrm>
            <a:off x="3652838" y="4005263"/>
            <a:ext cx="604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B4CE0F-9838-52D1-4FEF-874F072826DD}"/>
              </a:ext>
            </a:extLst>
          </p:cNvPr>
          <p:cNvCxnSpPr>
            <a:cxnSpLocks/>
          </p:cNvCxnSpPr>
          <p:nvPr/>
        </p:nvCxnSpPr>
        <p:spPr>
          <a:xfrm flipV="1">
            <a:off x="3652838" y="3810000"/>
            <a:ext cx="557212" cy="10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020CD00-DF24-9552-C9EE-6A0C9DA25648}"/>
              </a:ext>
            </a:extLst>
          </p:cNvPr>
          <p:cNvSpPr txBox="1"/>
          <p:nvPr/>
        </p:nvSpPr>
        <p:spPr>
          <a:xfrm>
            <a:off x="4151185" y="3481027"/>
            <a:ext cx="2494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47675" algn="l"/>
              </a:tabLst>
            </a:pPr>
            <a:r>
              <a:rPr lang="de-DE" sz="1200" b="1" dirty="0"/>
              <a:t>IMU 	PIN	Function	Teensy</a:t>
            </a:r>
          </a:p>
          <a:p>
            <a:pPr>
              <a:tabLst>
                <a:tab pos="447675" algn="l"/>
              </a:tabLst>
            </a:pPr>
            <a:r>
              <a:rPr lang="de-DE" sz="1200" dirty="0"/>
              <a:t>10	5	Disable	32</a:t>
            </a:r>
          </a:p>
          <a:p>
            <a:pPr>
              <a:tabLst>
                <a:tab pos="447675" algn="l"/>
              </a:tabLst>
            </a:pPr>
            <a:r>
              <a:rPr lang="de-DE" sz="1200" dirty="0"/>
              <a:t>8	4	GND	GND</a:t>
            </a:r>
          </a:p>
          <a:p>
            <a:pPr>
              <a:tabLst>
                <a:tab pos="447675" algn="l"/>
              </a:tabLst>
            </a:pPr>
            <a:r>
              <a:rPr lang="de-DE" sz="1200" dirty="0"/>
              <a:t>5	3	TxD	RX7</a:t>
            </a:r>
          </a:p>
          <a:p>
            <a:pPr>
              <a:tabLst>
                <a:tab pos="447675" algn="l"/>
              </a:tabLst>
            </a:pPr>
            <a:r>
              <a:rPr lang="de-DE" sz="1200" dirty="0"/>
              <a:t>4	2	RxD	TX7</a:t>
            </a:r>
          </a:p>
          <a:p>
            <a:pPr>
              <a:tabLst>
                <a:tab pos="447675" algn="l"/>
              </a:tabLst>
            </a:pPr>
            <a:r>
              <a:rPr lang="de-DE" sz="1200" dirty="0"/>
              <a:t>3	1	Vin	3.3V</a:t>
            </a:r>
          </a:p>
        </p:txBody>
      </p:sp>
    </p:spTree>
    <p:extLst>
      <p:ext uri="{BB962C8B-B14F-4D97-AF65-F5344CB8AC3E}">
        <p14:creationId xmlns:p14="http://schemas.microsoft.com/office/powerpoint/2010/main" val="2268514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9686</TotalTime>
  <Words>308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Wiring Encoder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Wiring Encoder</dc:title>
  <dc:creator>Jochen Alt</dc:creator>
  <cp:lastModifiedBy>Jochen Alt</cp:lastModifiedBy>
  <cp:revision>22</cp:revision>
  <dcterms:created xsi:type="dcterms:W3CDTF">2022-04-18T14:01:42Z</dcterms:created>
  <dcterms:modified xsi:type="dcterms:W3CDTF">2022-07-15T18:11:17Z</dcterms:modified>
</cp:coreProperties>
</file>