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39823-355D-46F4-A0D4-1C14137FA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9B44AD-88BA-4DF5-B9CF-452EEF9A7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A8B5EE-3804-40E9-88CA-C8C4E646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0-4E31-4490-97ED-F5A2C9ECA7B6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F0625C-FDAF-49E1-BA91-D12F706E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281353-74D5-4C1F-94CA-32AA4AE8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4742-4EF3-46E2-B7B3-56DBADABD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9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75170-D0CB-45E2-8648-3CCCCA5E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A3F7F8-0948-490B-9ABD-5A9A55673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A0FBC-2479-4727-A455-3804B41A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0-4E31-4490-97ED-F5A2C9ECA7B6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C55C03-792E-481F-9FDC-4893BB5D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60061-D482-4E31-8E9F-256FD66A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4742-4EF3-46E2-B7B3-56DBADABD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7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E20590-3F93-4DE3-A73F-C7FC0C738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9BD0D-43EA-4142-923E-A38A6B10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7F85FE-32CB-4D00-ACE9-5B37C82A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0-4E31-4490-97ED-F5A2C9ECA7B6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4E0E87-7B82-4FB5-8555-4FBA3C02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A3A36-DB4E-4264-8F88-A170426B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4742-4EF3-46E2-B7B3-56DBADABD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2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995D8-9122-47CB-80BB-DE39DDBB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7723F9-C45B-42DD-BD10-4F1C489A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05306-A457-4764-A647-30D9D92D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0-4E31-4490-97ED-F5A2C9ECA7B6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7ED73-3B85-4A97-B7C9-8D56CBA3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E7E060-F408-4F50-9398-EEBF7446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4742-4EF3-46E2-B7B3-56DBADABD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75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2EAB0-0060-4314-A048-78F69438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7E34BB-F40C-402F-AAC0-A746B586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DB5CB-8F3F-457A-8942-B3EA07E3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0-4E31-4490-97ED-F5A2C9ECA7B6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4C417B-C524-4FA8-B013-F3CE2F4B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F234C-C19B-48D3-8362-C645A07E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4742-4EF3-46E2-B7B3-56DBADABD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42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DBA95-47DC-44BA-BB95-D13FB86D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99FDD-1F23-4415-83DD-EFA7C44E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A2598F-2D09-484C-8CEF-9056CEBB1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634C03-A399-4608-A718-511DA9EC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0-4E31-4490-97ED-F5A2C9ECA7B6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C2011D-7A3C-4AB9-8608-8579451F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83CBD3-A10A-4B70-954C-6F7D9BA4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4742-4EF3-46E2-B7B3-56DBADABD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10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B8368-95E4-4F73-BC2D-9CED1ADE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B819C4-A199-4352-8C92-BCDB206C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0D5C08-A15D-4F3A-AB33-1CA37C6F2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35E404-D8EC-4AF9-B352-8A236A8A5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F01ED6-2C59-4A53-854F-B85A741BB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055C24-9ABB-4079-8F7E-47876336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0-4E31-4490-97ED-F5A2C9ECA7B6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1E1CA8-F1E5-46FB-A10C-08016F3B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8841BC-B1DD-4AFE-A697-5F92E0E7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4742-4EF3-46E2-B7B3-56DBADABD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20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19A0A-0983-4BB4-99A7-DAF127CE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2553B3-8F00-4B6D-8E2F-094D2E3F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0-4E31-4490-97ED-F5A2C9ECA7B6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4A31E4-1609-4F5A-A040-84DC241B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9C7B51-E8F0-49D7-AA9A-78F73987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4742-4EF3-46E2-B7B3-56DBADABD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8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758A0B-4893-41C4-B9B6-7F787CD8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0-4E31-4490-97ED-F5A2C9ECA7B6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F20C86-8960-46B6-98BB-82AA9373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CD7B5F-2A5C-4672-9BF9-7188C174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4742-4EF3-46E2-B7B3-56DBADABD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97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8745E-EB5E-4E5C-B094-16AAD96C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C47822-9253-4281-8345-D71114B33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53974C-A3B3-4E2C-8722-8BED0630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76A3D4-BA36-46EA-9CEA-52F3146A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0-4E31-4490-97ED-F5A2C9ECA7B6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AF1E79-E6DB-49E8-9AD7-FB9533A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460C2C-2310-4A2E-AAD1-B0067EDB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4742-4EF3-46E2-B7B3-56DBADABD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63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90ABD-107D-49AC-9B9A-5178A211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0909E7-42D7-4093-8440-6864347FD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43A591-265B-41A5-9C60-FCD942C41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299BA3-B542-4570-B4B4-D78DF246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0-4E31-4490-97ED-F5A2C9ECA7B6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A81954-F80B-4F94-B996-3D7F8C81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D0D1E2-46EE-40EE-A791-21F83E9D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4742-4EF3-46E2-B7B3-56DBADABD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67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6EB338-6C5E-49F5-8210-008E6EB0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073C3A-6D7C-44D7-86BF-A952C3B02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BD6AF-414E-4222-9404-2C3794363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EEF0-4E31-4490-97ED-F5A2C9ECA7B6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BBDFA3-EF4B-430F-B3C3-94076188D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25058-9703-4F83-8474-93860A92C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4742-4EF3-46E2-B7B3-56DBADABD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66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C73620-C50C-42DC-81D1-B08A96BE2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327" b="79423" l="36302" r="64010">
                        <a14:foregroundMark x1="41302" y1="46827" x2="41302" y2="46827"/>
                        <a14:foregroundMark x1="41302" y1="41442" x2="41302" y2="41442"/>
                        <a14:foregroundMark x1="49635" y1="41635" x2="49635" y2="41635"/>
                      </a14:backgroundRemoval>
                    </a14:imgEffect>
                  </a14:imgLayer>
                </a14:imgProps>
              </a:ext>
            </a:extLst>
          </a:blip>
          <a:srcRect l="33508" t="25389" r="33946" b="16051"/>
          <a:stretch/>
        </p:blipFill>
        <p:spPr>
          <a:xfrm>
            <a:off x="1988192" y="1333850"/>
            <a:ext cx="3967992" cy="38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0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2</cp:revision>
  <dcterms:created xsi:type="dcterms:W3CDTF">2020-04-05T21:37:09Z</dcterms:created>
  <dcterms:modified xsi:type="dcterms:W3CDTF">2020-04-06T07:08:14Z</dcterms:modified>
</cp:coreProperties>
</file>