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2913" cy="9925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9" d="100"/>
          <a:sy n="89" d="100"/>
        </p:scale>
        <p:origin x="8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1AA3-9D35-8F81-7A88-64B33FB3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0EBB1-A35E-0EEB-8204-11896F5F7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F231C-325D-5629-1218-133CF3D4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263B-7AAB-422B-A0F4-DF69794A7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9A35E-7AD2-8602-7598-A23E6762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976A2-B919-3B5E-F30F-5D2AD158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E121-A660-4FAE-9B1B-D6A045FA3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01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AB59-C14B-9059-7AF9-2A6DBE9E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E6C18-4295-6387-6C77-704CFF28B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6C0DD-9BEE-C802-C204-070180D5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263B-7AAB-422B-A0F4-DF69794A7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AE26E-6533-2837-E29C-2642BD7D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A31A-AF87-7945-58C5-C867C9ED8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E121-A660-4FAE-9B1B-D6A045FA3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9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8CEBD-B5F0-5A6A-2233-2C68DC48C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B044-57AC-6BE1-04B9-5C98ED94C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AB61-260B-162C-78C6-CED916D8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263B-7AAB-422B-A0F4-DF69794A7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09BA1-5A32-8CC9-720A-DB8E6F19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18FE-4698-986A-7E18-D33251F7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E121-A660-4FAE-9B1B-D6A045FA3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284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5D85-5F4B-F835-27E0-0F772717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699A-A24A-28AA-4907-29F00A0F1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67268-C8B4-34EF-3B9E-4781650D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263B-7AAB-422B-A0F4-DF69794A7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7B15-D187-FA19-F122-86C86946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3358-C849-BB9B-FAA9-E9284E27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E121-A660-4FAE-9B1B-D6A045FA3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70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FFE3-CDB7-564E-FA4D-5BE5EF52C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07948-435E-4022-E585-6115B2F9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F2127-3A90-51DF-3812-074D75FC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263B-7AAB-422B-A0F4-DF69794A7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D9442-B0FB-82C0-49AE-55DC605F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F48B-BD63-46CE-6EF8-47AF5966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E121-A660-4FAE-9B1B-D6A045FA3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62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62E0B-FA7B-88B2-0C6F-A231815C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C213-CFB2-FB40-053E-6C2CAB8B7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6BF1F-3EDD-5DF9-547D-D04C3B3A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1EAFB-074D-1BF4-44DE-E824F3B8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263B-7AAB-422B-A0F4-DF69794A7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AA0FD-846F-5421-D5BE-1F3929BC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B996C-1148-3420-9FD4-F34F2239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E121-A660-4FAE-9B1B-D6A045FA3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44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DEC1-BEB6-D858-EAFB-37719CEC8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8B32-9DCD-E88A-949D-60C156D6A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47799-A24C-3AEA-DD25-502B166EE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C7818-0535-F535-23EB-E7A67D508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79356-BBD3-CB20-7A31-A67E88C48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68591-6452-1A8C-206B-BD2C7E3AB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263B-7AAB-422B-A0F4-DF69794A7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D9F8A-C329-F198-A34A-9C1428D69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B89C3-FB9C-730C-BC24-03D0213E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E121-A660-4FAE-9B1B-D6A045FA3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32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C5C4-5746-BFB1-BC30-AAA272A2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FCE15-A831-C23B-6E35-412C16A6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263B-7AAB-422B-A0F4-DF69794A7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9A0DF-979A-1453-51C0-93C0737A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E8C1C-EEEA-803B-F1CB-656D7547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E121-A660-4FAE-9B1B-D6A045FA3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0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169ED-E012-1ADC-5853-FDB5CCF5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263B-7AAB-422B-A0F4-DF69794A7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F8DDE9-EC11-44F7-010D-AFFEFC0F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4B9BF-A4DA-6946-F6CF-9358FCF1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E121-A660-4FAE-9B1B-D6A045FA3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14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07C4-67EB-3700-AEF0-836176179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B90B-3570-A054-A6C6-ABE88983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00715-1788-B118-184C-B52267BB6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8B219-FE96-A424-66C9-08B62904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263B-7AAB-422B-A0F4-DF69794A7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F6A1D-AC60-0F83-ECAE-72443F83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73736-FD7E-10B3-6B4A-6A2EC58C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E121-A660-4FAE-9B1B-D6A045FA3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88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50DA-213E-518E-317B-BE26F34D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681DE-F96F-EEFE-699C-E25AD2E38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82B72-8A59-6EF7-64F0-2168D1AD6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7C9DA-2B83-2964-1C7D-FC70C699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263B-7AAB-422B-A0F4-DF69794A7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8394B-3033-D7DB-C5DD-22CC1244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7A3C3-B05B-45A1-E1C0-48BC5B34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DE121-A660-4FAE-9B1B-D6A045FA3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87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C23EA7-580B-1CB9-AF43-03ABB22D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8E554-AF92-9F5E-5805-307F926E9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3F1CB-9B1D-5B4E-CE73-6D64DEAD5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263B-7AAB-422B-A0F4-DF69794A7F6C}" type="datetimeFigureOut">
              <a:rPr lang="en-GB" smtClean="0"/>
              <a:t>28/06/2025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27568-B18A-8D90-7629-D5B9F1CB3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B07A4-15C8-3A8B-36F9-F97F95DC9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DE121-A660-4FAE-9B1B-D6A045FA3E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47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D9836D-088D-DAFF-F11C-2E92ADA5C141}"/>
              </a:ext>
            </a:extLst>
          </p:cNvPr>
          <p:cNvSpPr/>
          <p:nvPr/>
        </p:nvSpPr>
        <p:spPr>
          <a:xfrm>
            <a:off x="3371850" y="1295400"/>
            <a:ext cx="6000663" cy="37222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95096E-FC56-D744-5205-CB9E1E923530}"/>
              </a:ext>
            </a:extLst>
          </p:cNvPr>
          <p:cNvSpPr/>
          <p:nvPr/>
        </p:nvSpPr>
        <p:spPr>
          <a:xfrm>
            <a:off x="8417797" y="3709910"/>
            <a:ext cx="208162" cy="2077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BE10AF-E5DC-77F8-D512-FEA455C2EC35}"/>
              </a:ext>
            </a:extLst>
          </p:cNvPr>
          <p:cNvSpPr/>
          <p:nvPr/>
        </p:nvSpPr>
        <p:spPr>
          <a:xfrm>
            <a:off x="4131531" y="3052664"/>
            <a:ext cx="208162" cy="20776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A7BDF68-8B69-3784-80B9-B926E39DE064}"/>
              </a:ext>
            </a:extLst>
          </p:cNvPr>
          <p:cNvSpPr/>
          <p:nvPr/>
        </p:nvSpPr>
        <p:spPr>
          <a:xfrm>
            <a:off x="8417797" y="2390214"/>
            <a:ext cx="208162" cy="207761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1F040D-3CA2-FD43-6500-EB2941ABB00A}"/>
              </a:ext>
            </a:extLst>
          </p:cNvPr>
          <p:cNvSpPr/>
          <p:nvPr/>
        </p:nvSpPr>
        <p:spPr>
          <a:xfrm>
            <a:off x="8383265" y="3020562"/>
            <a:ext cx="277226" cy="265741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ptos" panose="020B0004020202020204" pitchFamily="34" charset="0"/>
            </a:endParaRPr>
          </a:p>
          <a:p>
            <a:pPr algn="ctr"/>
            <a:endParaRPr lang="en-GB" dirty="0">
              <a:latin typeface="Aptos" panose="020B0004020202020204" pitchFamily="34" charset="0"/>
            </a:endParaRPr>
          </a:p>
          <a:p>
            <a:pPr algn="ctr"/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0ED5F-F1F2-470B-D8B1-90F8BED8BB9A}"/>
              </a:ext>
            </a:extLst>
          </p:cNvPr>
          <p:cNvSpPr/>
          <p:nvPr/>
        </p:nvSpPr>
        <p:spPr>
          <a:xfrm>
            <a:off x="4658257" y="3004228"/>
            <a:ext cx="175088" cy="304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3057CD-71DE-7DF9-FE6A-A20C8E6179D2}"/>
              </a:ext>
            </a:extLst>
          </p:cNvPr>
          <p:cNvSpPr/>
          <p:nvPr/>
        </p:nvSpPr>
        <p:spPr>
          <a:xfrm>
            <a:off x="5151906" y="3066919"/>
            <a:ext cx="175087" cy="179252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F16DEE-E3FB-811F-2F67-7EBD20EE724C}"/>
              </a:ext>
            </a:extLst>
          </p:cNvPr>
          <p:cNvSpPr/>
          <p:nvPr/>
        </p:nvSpPr>
        <p:spPr>
          <a:xfrm rot="16200000">
            <a:off x="8345009" y="1739985"/>
            <a:ext cx="353740" cy="257558"/>
          </a:xfrm>
          <a:prstGeom prst="rightArrow">
            <a:avLst>
              <a:gd name="adj1" fmla="val 47735"/>
              <a:gd name="adj2" fmla="val 1382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4C3BEA0-FD83-62C8-EB12-CE35C3B984C2}"/>
              </a:ext>
            </a:extLst>
          </p:cNvPr>
          <p:cNvSpPr/>
          <p:nvPr/>
        </p:nvSpPr>
        <p:spPr>
          <a:xfrm rot="5400000">
            <a:off x="8345009" y="4310344"/>
            <a:ext cx="353740" cy="257558"/>
          </a:xfrm>
          <a:prstGeom prst="rightArrow">
            <a:avLst>
              <a:gd name="adj1" fmla="val 50000"/>
              <a:gd name="adj2" fmla="val 13825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F621BD-DA73-07EA-ABA1-13A23344C8D2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8521878" y="2390214"/>
            <a:ext cx="0" cy="15274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39A9D4-47F1-DC12-580F-A61C1E76AD89}"/>
              </a:ext>
            </a:extLst>
          </p:cNvPr>
          <p:cNvCxnSpPr>
            <a:cxnSpLocks/>
            <a:stCxn id="7" idx="2"/>
            <a:endCxn id="7" idx="6"/>
          </p:cNvCxnSpPr>
          <p:nvPr/>
        </p:nvCxnSpPr>
        <p:spPr>
          <a:xfrm>
            <a:off x="8417797" y="2494096"/>
            <a:ext cx="208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6312112-BD9D-5F2A-1F89-1DCF080EF97A}"/>
              </a:ext>
            </a:extLst>
          </p:cNvPr>
          <p:cNvCxnSpPr>
            <a:cxnSpLocks/>
          </p:cNvCxnSpPr>
          <p:nvPr/>
        </p:nvCxnSpPr>
        <p:spPr>
          <a:xfrm>
            <a:off x="8417797" y="3819030"/>
            <a:ext cx="2081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BBD819F-A5B0-D051-ABB3-FD614439C3D1}"/>
              </a:ext>
            </a:extLst>
          </p:cNvPr>
          <p:cNvSpPr/>
          <p:nvPr/>
        </p:nvSpPr>
        <p:spPr>
          <a:xfrm>
            <a:off x="9372513" y="1295400"/>
            <a:ext cx="1898737" cy="37222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5E8A97-3F65-933C-A250-A79D11E70E2C}"/>
              </a:ext>
            </a:extLst>
          </p:cNvPr>
          <p:cNvSpPr/>
          <p:nvPr/>
        </p:nvSpPr>
        <p:spPr>
          <a:xfrm>
            <a:off x="10117716" y="2940206"/>
            <a:ext cx="417298" cy="42277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293CE4-27D9-ED20-165E-8561E9792EE1}"/>
              </a:ext>
            </a:extLst>
          </p:cNvPr>
          <p:cNvCxnSpPr>
            <a:cxnSpLocks/>
            <a:stCxn id="35" idx="2"/>
            <a:endCxn id="35" idx="0"/>
          </p:cNvCxnSpPr>
          <p:nvPr/>
        </p:nvCxnSpPr>
        <p:spPr>
          <a:xfrm rot="16200000">
            <a:off x="8460734" y="3156547"/>
            <a:ext cx="37222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E4F3DB4-88EA-9934-414D-B7C926C0993D}"/>
              </a:ext>
            </a:extLst>
          </p:cNvPr>
          <p:cNvSpPr txBox="1"/>
          <p:nvPr/>
        </p:nvSpPr>
        <p:spPr>
          <a:xfrm rot="16200000">
            <a:off x="7878546" y="2966925"/>
            <a:ext cx="58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A4C85C-516E-153B-A74F-11969A356DC4}"/>
              </a:ext>
            </a:extLst>
          </p:cNvPr>
          <p:cNvSpPr txBox="1"/>
          <p:nvPr/>
        </p:nvSpPr>
        <p:spPr>
          <a:xfrm rot="16200000">
            <a:off x="5193173" y="298584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3ADD2B-EC8B-FFBB-22F6-BE5CD2A1D542}"/>
              </a:ext>
            </a:extLst>
          </p:cNvPr>
          <p:cNvSpPr/>
          <p:nvPr/>
        </p:nvSpPr>
        <p:spPr>
          <a:xfrm>
            <a:off x="1468491" y="1295400"/>
            <a:ext cx="1898737" cy="37222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CCD6FA9-FA8B-52DA-3974-0969FBF2DF7B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2417860" y="1295400"/>
            <a:ext cx="0" cy="3722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808BFE-9B9E-5408-027F-0020F59D9B88}"/>
              </a:ext>
            </a:extLst>
          </p:cNvPr>
          <p:cNvCxnSpPr>
            <a:cxnSpLocks/>
            <a:stCxn id="45" idx="1"/>
            <a:endCxn id="35" idx="3"/>
          </p:cNvCxnSpPr>
          <p:nvPr/>
        </p:nvCxnSpPr>
        <p:spPr>
          <a:xfrm>
            <a:off x="1468491" y="3156547"/>
            <a:ext cx="98027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072AE74-C664-358A-3333-C0967CD26042}"/>
              </a:ext>
            </a:extLst>
          </p:cNvPr>
          <p:cNvSpPr/>
          <p:nvPr/>
        </p:nvSpPr>
        <p:spPr>
          <a:xfrm>
            <a:off x="2181467" y="2017735"/>
            <a:ext cx="484645" cy="230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D31E605-8EE2-FEFC-340F-83C7E1F560F9}"/>
              </a:ext>
            </a:extLst>
          </p:cNvPr>
          <p:cNvSpPr/>
          <p:nvPr/>
        </p:nvSpPr>
        <p:spPr>
          <a:xfrm rot="16200000">
            <a:off x="2175536" y="3038879"/>
            <a:ext cx="484645" cy="230125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85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ALT</dc:creator>
  <cp:lastModifiedBy>Jochen ALT</cp:lastModifiedBy>
  <cp:revision>1</cp:revision>
  <cp:lastPrinted>2025-06-28T17:29:53Z</cp:lastPrinted>
  <dcterms:created xsi:type="dcterms:W3CDTF">2025-06-28T17:11:00Z</dcterms:created>
  <dcterms:modified xsi:type="dcterms:W3CDTF">2025-06-30T08:20:42Z</dcterms:modified>
</cp:coreProperties>
</file>