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134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7E7E-ED76-C11F-B2D1-9F13F0755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231EB-54C8-81CA-E4E4-B9E6F421D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FA01-4E43-A0C2-E34E-D52B2BAE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9E6E-97A3-FEEB-169B-1214C21A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1104-7EF3-0F1F-EE05-F46E307E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6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7A7C-2E58-46B6-AD8A-4B4F5F93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E3B69-A672-DA8F-F1B6-22D934ED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71D9-AE35-9F93-7F1C-F0065739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3F4D-A93A-41B6-F958-AD831DD4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C6BF-5929-DFBC-B8F2-061FE90C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99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C6C8B-3119-AB45-51FF-27F08E849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9204B-1BBB-7314-1565-9BD5782A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E216-0367-C7D5-FCE9-60D1C5AD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6AD5-B5CA-8CCB-45AD-6253BF0B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8906-2578-5F1E-D6A6-0D6EC2E0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55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1C6E-9B5C-C3A9-00B0-85A39CA8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DB2F-08B9-678B-835F-5812E744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7428-F918-968E-A85C-C3B171DB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D8E9-CF43-B1DF-01FC-0DECD587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6D1A-5027-2DD8-039D-F3AB2ACC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34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81A4-166B-3B04-5E3C-57B41A2C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80E0-5B6C-D4AD-1246-65B557B7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6215-6021-B43C-AADA-BE836620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65D28-F7F5-D52E-98DB-535DED95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47A5-936E-A0B1-86A1-27F3E31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8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C760-9CAE-DE59-8A4F-695CE5D5A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40E5-606D-A403-90AC-FED32A3F0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B9F3-E316-8295-6A63-0BEE42A18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C2395-D173-AFA6-1DC8-DAED9339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C6F2B-B474-E5CE-C341-E739F76A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9212-3B57-39DA-4498-27ADF7C7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4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8864-BBCA-D918-0EFA-3CD80932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ED30-1367-D6D2-A979-9D40430E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CC095-9086-8D8C-EBB3-A086A119A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E8481-730E-F4B6-0839-98903E103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9078B-D6BC-B9EE-46CD-844063E2C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134D1-FE4B-568B-4492-059276DA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66CBB-D8F2-BD95-29A3-D39A1C39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E439B-ABAD-821F-5281-42C02039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5D0F-4A8A-6168-0B25-559CBBAE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20D3-1587-8C99-DE13-8EB35094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0A3E5-FC75-541B-87A1-3635F9E9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4A345-3DCE-7083-A043-6E074752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CE376-62E1-2415-E77F-1EB0230B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C3CB5-CE1D-670E-9542-442402D3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16C7F-BB57-1F64-9653-2DF33BB6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78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DED3-1197-E8C6-A717-E09AA487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513C-C438-B92C-1642-A1288559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0C003-EE8C-D7FF-2B28-8FEB66412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17028-F2BE-65B7-6523-0173AFFB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687E4-6FA6-5E4F-6B48-63C2667F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757CC-C4DF-6432-AD5E-A8FC793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8ED4-0C25-BD6F-608D-0B82D697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12F55-E869-E730-C35F-B97B5823C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93856-2C32-8944-2C92-5F01D7D45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AEBF-DAC7-6CB1-5546-EA50B3A4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71623-854F-6411-12B7-A169FBFF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D505-D0FE-F4E4-5E83-A9B9E77E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90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0D003-F0B4-E39B-97E3-53AA526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21EED-3D37-945F-39D2-12AFDCB3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4350-5D32-2C00-96A5-85EEEF0D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E66D-3A9E-462F-8579-3F528E3E301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8963-28A8-1852-B3CB-226CDCEBD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A6B1-5028-10ED-1897-0B845D212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CC58-A2A8-4114-A5D7-EAD83CD33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2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089459-BE63-163A-2646-B274DAEC977E}"/>
              </a:ext>
            </a:extLst>
          </p:cNvPr>
          <p:cNvSpPr/>
          <p:nvPr/>
        </p:nvSpPr>
        <p:spPr>
          <a:xfrm>
            <a:off x="702453" y="259081"/>
            <a:ext cx="9271927" cy="64202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CF5F0-1BC8-0963-6B8C-4C879EAC5329}"/>
              </a:ext>
            </a:extLst>
          </p:cNvPr>
          <p:cNvSpPr txBox="1"/>
          <p:nvPr/>
        </p:nvSpPr>
        <p:spPr>
          <a:xfrm>
            <a:off x="902793" y="283456"/>
            <a:ext cx="124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Tiny Turner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A0151-BEB6-2223-5858-3B966F5E2E64}"/>
              </a:ext>
            </a:extLst>
          </p:cNvPr>
          <p:cNvSpPr/>
          <p:nvPr/>
        </p:nvSpPr>
        <p:spPr>
          <a:xfrm>
            <a:off x="902792" y="3297290"/>
            <a:ext cx="8779939" cy="3154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CF6E7-179C-590B-3BF7-46C36C4660A2}"/>
              </a:ext>
            </a:extLst>
          </p:cNvPr>
          <p:cNvSpPr txBox="1"/>
          <p:nvPr/>
        </p:nvSpPr>
        <p:spPr>
          <a:xfrm>
            <a:off x="1053679" y="3429000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Audio dataset </a:t>
            </a:r>
            <a:r>
              <a:rPr lang="en-GB" sz="1100" dirty="0"/>
              <a:t>&lt;label&gt;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65ECC-22DA-0781-6E78-4A7BF6326275}"/>
              </a:ext>
            </a:extLst>
          </p:cNvPr>
          <p:cNvSpPr/>
          <p:nvPr/>
        </p:nvSpPr>
        <p:spPr>
          <a:xfrm>
            <a:off x="1145524" y="3790763"/>
            <a:ext cx="8252476" cy="2561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463BC5-6147-2BA9-3AFB-C15375731FF8}"/>
              </a:ext>
            </a:extLst>
          </p:cNvPr>
          <p:cNvSpPr/>
          <p:nvPr/>
        </p:nvSpPr>
        <p:spPr>
          <a:xfrm>
            <a:off x="5838128" y="4146446"/>
            <a:ext cx="545343" cy="205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Delete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5B2203-4B86-9668-1C43-6F44EB69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2" y="4146446"/>
            <a:ext cx="1304787" cy="2043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7FC74D-BE42-1292-15A7-97AD4179E58B}"/>
              </a:ext>
            </a:extLst>
          </p:cNvPr>
          <p:cNvSpPr/>
          <p:nvPr/>
        </p:nvSpPr>
        <p:spPr>
          <a:xfrm>
            <a:off x="1145523" y="3787723"/>
            <a:ext cx="8311743" cy="2566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AC20B-6392-2838-C382-A02E7BA25359}"/>
              </a:ext>
            </a:extLst>
          </p:cNvPr>
          <p:cNvSpPr txBox="1"/>
          <p:nvPr/>
        </p:nvSpPr>
        <p:spPr>
          <a:xfrm>
            <a:off x="1145523" y="3798096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2DDB5-172C-FA18-4FAF-502E1E91DADE}"/>
              </a:ext>
            </a:extLst>
          </p:cNvPr>
          <p:cNvSpPr txBox="1"/>
          <p:nvPr/>
        </p:nvSpPr>
        <p:spPr>
          <a:xfrm>
            <a:off x="2217620" y="3798096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Modified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04B22-F27E-A00D-5BC4-D6AAC0887973}"/>
              </a:ext>
            </a:extLst>
          </p:cNvPr>
          <p:cNvSpPr txBox="1"/>
          <p:nvPr/>
        </p:nvSpPr>
        <p:spPr>
          <a:xfrm>
            <a:off x="3566910" y="3798096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Samples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5FA81-693F-B84A-88F3-A78A2C464BCD}"/>
              </a:ext>
            </a:extLst>
          </p:cNvPr>
          <p:cNvSpPr txBox="1"/>
          <p:nvPr/>
        </p:nvSpPr>
        <p:spPr>
          <a:xfrm>
            <a:off x="4599957" y="380984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Playback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28AAC-F127-AA26-F0F8-4D01D64BB2CB}"/>
              </a:ext>
            </a:extLst>
          </p:cNvPr>
          <p:cNvSpPr txBox="1"/>
          <p:nvPr/>
        </p:nvSpPr>
        <p:spPr>
          <a:xfrm>
            <a:off x="1145523" y="4089157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Weiter.123.wav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AC346-2FC5-9132-DFF9-A53429985CBB}"/>
              </a:ext>
            </a:extLst>
          </p:cNvPr>
          <p:cNvSpPr txBox="1"/>
          <p:nvPr/>
        </p:nvSpPr>
        <p:spPr>
          <a:xfrm>
            <a:off x="2243901" y="4103140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20.10.25 10:22:15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6012C4-E432-4370-3324-3408AA76CD37}"/>
              </a:ext>
            </a:extLst>
          </p:cNvPr>
          <p:cNvSpPr txBox="1"/>
          <p:nvPr/>
        </p:nvSpPr>
        <p:spPr>
          <a:xfrm>
            <a:off x="3566910" y="4100694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16000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BF908B-6B26-62A7-4DFF-2797FD05E4B9}"/>
              </a:ext>
            </a:extLst>
          </p:cNvPr>
          <p:cNvSpPr/>
          <p:nvPr/>
        </p:nvSpPr>
        <p:spPr>
          <a:xfrm>
            <a:off x="902793" y="1035728"/>
            <a:ext cx="2712418" cy="2082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340F6D-2CD3-87D8-29A6-BE94FCEA73E0}"/>
              </a:ext>
            </a:extLst>
          </p:cNvPr>
          <p:cNvSpPr/>
          <p:nvPr/>
        </p:nvSpPr>
        <p:spPr>
          <a:xfrm>
            <a:off x="3846751" y="1042244"/>
            <a:ext cx="2953722" cy="2086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D2993-7308-862B-1605-3C8C5CE7014E}"/>
              </a:ext>
            </a:extLst>
          </p:cNvPr>
          <p:cNvSpPr txBox="1"/>
          <p:nvPr/>
        </p:nvSpPr>
        <p:spPr>
          <a:xfrm>
            <a:off x="4893233" y="1161408"/>
            <a:ext cx="575799" cy="19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Source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70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120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40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70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80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283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182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38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192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37EFB1-385C-429F-F8C0-C2B75201A619}"/>
              </a:ext>
            </a:extLst>
          </p:cNvPr>
          <p:cNvSpPr/>
          <p:nvPr/>
        </p:nvSpPr>
        <p:spPr>
          <a:xfrm>
            <a:off x="3977358" y="1374274"/>
            <a:ext cx="684335" cy="1873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Weiter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7F3336-E006-FF38-3A15-D05FD94E76B3}"/>
              </a:ext>
            </a:extLst>
          </p:cNvPr>
          <p:cNvSpPr/>
          <p:nvPr/>
        </p:nvSpPr>
        <p:spPr>
          <a:xfrm>
            <a:off x="3977358" y="1602621"/>
            <a:ext cx="675301" cy="1873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err="1"/>
              <a:t>Zurück</a:t>
            </a:r>
            <a:endParaRPr lang="en-GB" sz="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C580F58-1D4D-F341-D0FF-F952B44A5841}"/>
              </a:ext>
            </a:extLst>
          </p:cNvPr>
          <p:cNvSpPr/>
          <p:nvPr/>
        </p:nvSpPr>
        <p:spPr>
          <a:xfrm>
            <a:off x="3977358" y="1819880"/>
            <a:ext cx="692650" cy="164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Next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3A9F7C-FA9C-6246-7FA9-48A558B9413C}"/>
              </a:ext>
            </a:extLst>
          </p:cNvPr>
          <p:cNvSpPr/>
          <p:nvPr/>
        </p:nvSpPr>
        <p:spPr>
          <a:xfrm>
            <a:off x="3977358" y="2031008"/>
            <a:ext cx="692650" cy="164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Back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0099EC-274F-FBEC-12FA-018893013272}"/>
              </a:ext>
            </a:extLst>
          </p:cNvPr>
          <p:cNvSpPr/>
          <p:nvPr/>
        </p:nvSpPr>
        <p:spPr>
          <a:xfrm>
            <a:off x="3977358" y="2217959"/>
            <a:ext cx="692650" cy="187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Music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76BE7F4-F528-4C23-DDA7-E054DED847BE}"/>
              </a:ext>
            </a:extLst>
          </p:cNvPr>
          <p:cNvSpPr/>
          <p:nvPr/>
        </p:nvSpPr>
        <p:spPr>
          <a:xfrm>
            <a:off x="3977358" y="2432251"/>
            <a:ext cx="667738" cy="187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Speech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29DA71-E5CB-367C-330C-715B37224E07}"/>
              </a:ext>
            </a:extLst>
          </p:cNvPr>
          <p:cNvSpPr/>
          <p:nvPr/>
        </p:nvSpPr>
        <p:spPr>
          <a:xfrm>
            <a:off x="3977358" y="2650219"/>
            <a:ext cx="692650" cy="1729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Silence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8AC302-F6F5-2325-3716-648751D1DD2A}"/>
              </a:ext>
            </a:extLst>
          </p:cNvPr>
          <p:cNvSpPr/>
          <p:nvPr/>
        </p:nvSpPr>
        <p:spPr>
          <a:xfrm>
            <a:off x="3977358" y="2890950"/>
            <a:ext cx="746033" cy="167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Background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A472CA-3627-D559-BA75-768E86849F9A}"/>
              </a:ext>
            </a:extLst>
          </p:cNvPr>
          <p:cNvSpPr txBox="1"/>
          <p:nvPr/>
        </p:nvSpPr>
        <p:spPr>
          <a:xfrm>
            <a:off x="5824734" y="1157987"/>
            <a:ext cx="861133" cy="1928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Training Set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70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120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40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70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80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283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182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38</a:t>
            </a:r>
          </a:p>
          <a:p>
            <a:pPr>
              <a:lnSpc>
                <a:spcPct val="110000"/>
              </a:lnSpc>
            </a:pPr>
            <a:r>
              <a:rPr lang="en-GB" sz="1100" dirty="0"/>
              <a:t>192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65719C-D9DB-D528-050C-DDE890B67D3E}"/>
              </a:ext>
            </a:extLst>
          </p:cNvPr>
          <p:cNvSpPr txBox="1"/>
          <p:nvPr/>
        </p:nvSpPr>
        <p:spPr>
          <a:xfrm>
            <a:off x="3977358" y="1071676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Dataset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257FC1-4B84-4B94-BE1A-926B1ADDB0E3}"/>
              </a:ext>
            </a:extLst>
          </p:cNvPr>
          <p:cNvSpPr txBox="1"/>
          <p:nvPr/>
        </p:nvSpPr>
        <p:spPr>
          <a:xfrm>
            <a:off x="958190" y="1075926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Device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A6476D-16CF-7B79-296D-409F7B6E895C}"/>
              </a:ext>
            </a:extLst>
          </p:cNvPr>
          <p:cNvSpPr txBox="1"/>
          <p:nvPr/>
        </p:nvSpPr>
        <p:spPr>
          <a:xfrm>
            <a:off x="2442134" y="3440206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</a:t>
            </a:r>
            <a:r>
              <a:rPr lang="en-GB" sz="1100" dirty="0" err="1"/>
              <a:t>Combobox</a:t>
            </a:r>
            <a:r>
              <a:rPr lang="en-GB" sz="1100" dirty="0"/>
              <a:t> labels&gt;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8E13F9-A6DE-C688-C3CE-8A9BBE3DE1FD}"/>
              </a:ext>
            </a:extLst>
          </p:cNvPr>
          <p:cNvSpPr txBox="1"/>
          <p:nvPr/>
        </p:nvSpPr>
        <p:spPr>
          <a:xfrm>
            <a:off x="958189" y="1326460"/>
            <a:ext cx="251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Serial         : 12833</a:t>
            </a:r>
          </a:p>
          <a:p>
            <a:r>
              <a:rPr lang="en-GB" sz="1000" dirty="0"/>
              <a:t>Type          : Feather S3 / V1</a:t>
            </a:r>
          </a:p>
          <a:p>
            <a:r>
              <a:rPr lang="en-GB" sz="1000" dirty="0"/>
              <a:t>Firmware : V6</a:t>
            </a:r>
          </a:p>
          <a:p>
            <a:r>
              <a:rPr lang="en-GB" sz="1000" dirty="0"/>
              <a:t>Active       : 20.10.23 19:20:13</a:t>
            </a:r>
          </a:p>
          <a:p>
            <a:r>
              <a:rPr lang="en-GB" sz="1000" dirty="0"/>
              <a:t>Command: &lt;pending update&gt;</a:t>
            </a:r>
          </a:p>
          <a:p>
            <a:endParaRPr lang="en-GB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4DA681-F448-DC6C-D26C-44248FA5C604}"/>
              </a:ext>
            </a:extLst>
          </p:cNvPr>
          <p:cNvSpPr txBox="1"/>
          <p:nvPr/>
        </p:nvSpPr>
        <p:spPr>
          <a:xfrm>
            <a:off x="1553648" y="1075926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</a:t>
            </a:r>
            <a:r>
              <a:rPr lang="en-GB" sz="1100" dirty="0" err="1"/>
              <a:t>Combobox</a:t>
            </a:r>
            <a:r>
              <a:rPr lang="en-GB" sz="1100" dirty="0"/>
              <a:t> all devices’ serial &gt;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C2EBE7B-544C-BDD8-538D-A72E917BF67E}"/>
              </a:ext>
            </a:extLst>
          </p:cNvPr>
          <p:cNvSpPr/>
          <p:nvPr/>
        </p:nvSpPr>
        <p:spPr>
          <a:xfrm>
            <a:off x="1070778" y="2758227"/>
            <a:ext cx="696398" cy="1867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Update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385C81-3F75-D8BF-D98B-1103D40A32E9}"/>
              </a:ext>
            </a:extLst>
          </p:cNvPr>
          <p:cNvSpPr/>
          <p:nvPr/>
        </p:nvSpPr>
        <p:spPr>
          <a:xfrm>
            <a:off x="6970315" y="1042244"/>
            <a:ext cx="2712418" cy="206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3DE5D8-8F66-3577-3ED2-53C2B04A920B}"/>
              </a:ext>
            </a:extLst>
          </p:cNvPr>
          <p:cNvSpPr txBox="1"/>
          <p:nvPr/>
        </p:nvSpPr>
        <p:spPr>
          <a:xfrm>
            <a:off x="7128518" y="1075926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Recording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A3DE14-7B4B-300A-4147-AB9F7BA6C38C}"/>
              </a:ext>
            </a:extLst>
          </p:cNvPr>
          <p:cNvSpPr txBox="1"/>
          <p:nvPr/>
        </p:nvSpPr>
        <p:spPr>
          <a:xfrm>
            <a:off x="7140836" y="1326460"/>
            <a:ext cx="15744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&lt;</a:t>
            </a:r>
            <a:r>
              <a:rPr lang="en-GB" sz="1100" dirty="0" err="1"/>
              <a:t>Combobox</a:t>
            </a:r>
            <a:r>
              <a:rPr lang="en-GB" sz="1100" dirty="0"/>
              <a:t> </a:t>
            </a:r>
            <a:r>
              <a:rPr lang="en-GB" sz="1100" dirty="0" err="1"/>
              <a:t>labelname</a:t>
            </a:r>
            <a:r>
              <a:rPr lang="en-GB" sz="1100" dirty="0"/>
              <a:t>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714DF6-7E30-8F7F-3D77-1080A0CACB65}"/>
              </a:ext>
            </a:extLst>
          </p:cNvPr>
          <p:cNvSpPr/>
          <p:nvPr/>
        </p:nvSpPr>
        <p:spPr>
          <a:xfrm>
            <a:off x="7185774" y="1747809"/>
            <a:ext cx="205892" cy="196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00AF6C-7399-0BB6-08C1-E331C8D5A02A}"/>
              </a:ext>
            </a:extLst>
          </p:cNvPr>
          <p:cNvCxnSpPr>
            <a:cxnSpLocks/>
          </p:cNvCxnSpPr>
          <p:nvPr/>
        </p:nvCxnSpPr>
        <p:spPr>
          <a:xfrm flipV="1">
            <a:off x="7224366" y="1773238"/>
            <a:ext cx="147984" cy="140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71834B-8FD0-B021-FB70-3AE78031997C}"/>
              </a:ext>
            </a:extLst>
          </p:cNvPr>
          <p:cNvCxnSpPr>
            <a:cxnSpLocks/>
          </p:cNvCxnSpPr>
          <p:nvPr/>
        </p:nvCxnSpPr>
        <p:spPr>
          <a:xfrm>
            <a:off x="7219950" y="1778000"/>
            <a:ext cx="139700" cy="130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4C04399-1DFE-6877-4862-16E957519DBE}"/>
              </a:ext>
            </a:extLst>
          </p:cNvPr>
          <p:cNvSpPr txBox="1"/>
          <p:nvPr/>
        </p:nvSpPr>
        <p:spPr>
          <a:xfrm>
            <a:off x="7372350" y="1703109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Play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C3BC90-1BE7-7E24-A690-9DF613A73E94}"/>
              </a:ext>
            </a:extLst>
          </p:cNvPr>
          <p:cNvSpPr/>
          <p:nvPr/>
        </p:nvSpPr>
        <p:spPr>
          <a:xfrm>
            <a:off x="918877" y="628625"/>
            <a:ext cx="8763855" cy="335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tx1"/>
                </a:solidFill>
              </a:rPr>
              <a:t>&lt;Messages&gt;</a:t>
            </a:r>
          </a:p>
        </p:txBody>
      </p:sp>
    </p:spTree>
    <p:extLst>
      <p:ext uri="{BB962C8B-B14F-4D97-AF65-F5344CB8AC3E}">
        <p14:creationId xmlns:p14="http://schemas.microsoft.com/office/powerpoint/2010/main" val="14627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554A81A-F089-1B03-B345-D37C1256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134" y="-2559963"/>
            <a:ext cx="3911599" cy="94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Tiny Turner Web Application - UI Specification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Single-page application with no browser scrolling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with proportional section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minimalist aesthetic (clean lines, ample whitespace, subtle shadows)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scheme: Light theme with accent colors for interactive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1: Message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Top bar (fixed height ~60px)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message display area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 messages (green)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(red)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 messages (blue)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Auto-fades after 5 seconds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2: Device Control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Left column (~30% width)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Selector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Webix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combo box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Auto-populated from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../devices/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scan at startup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device serial numbers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Info Panel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(read-only):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Serial: [display field]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 [display field]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Firmware: [display field]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Active: [timestamp field]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 Section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"Pending Command" display field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"Update Firmware" button (triggers V6 update)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Checkbox-style toggle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Label: "Auto-Refresh" (default 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3: 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Right column (~70% width)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Statistics Table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Name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Count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Minutes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Count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Minutes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Sortable columns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Alternating row colors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4: Recording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Full-width bar below device/dataset sections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Assignment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Combobox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all label options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Validation: Requires selection before recording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Playback Controls: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"Play Received Audio" checkbox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waveform display (minimalist)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 Indicator: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"Ready"/"Recording" state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recording indicator (red dot)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5: Audio Dataset 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Full-width bottom section (~50% height)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Filter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Combobox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("All Labels" + specific labels)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File Table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 (sortable)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Modified (timestamp, sortable)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Samples (numeric, sortable)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Playback 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Webix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player controls)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(icon button with confirmation)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Progressive loading: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visible set loads immediately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loading of remaining files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Scrollbar dynamically adjusts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files: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Auto-added to bottom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Auto-scroll to new entries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highlight (fades after 3s)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Interaction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Selection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devices folder → populate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combobox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selection → update info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Reception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label selected → show in message box if not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valid → add to table → auto-scroll → highlight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"Play" checked → auto-play through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Webix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Updates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file addition/deletion → update statistics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Firmware Updates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 command → show in pending field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 on next device poll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Box (highest priority)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Recording Panel (active operations)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Control (persistent 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 (secondary info)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Browser (main content area)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stack vertically on mobile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 sizes adjust proportionally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switch to card views under 768px 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 controls remain accessible at all sizes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Widescreen</PresentationFormat>
  <Paragraphs>152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ALT</dc:creator>
  <cp:lastModifiedBy>Jochen ALT</cp:lastModifiedBy>
  <cp:revision>2</cp:revision>
  <dcterms:created xsi:type="dcterms:W3CDTF">2025-07-08T21:51:07Z</dcterms:created>
  <dcterms:modified xsi:type="dcterms:W3CDTF">2025-07-09T08:23:41Z</dcterms:modified>
</cp:coreProperties>
</file>