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96" d="100"/>
          <a:sy n="96" d="100"/>
        </p:scale>
        <p:origin x="15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5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0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9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5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4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D1C2-E1F8-4DB4-9944-44ED597A5963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9C5D-043C-4F16-98A7-44691C4B3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2"/>
          <a:srcRect l="29369" t="11969" r="24307" b="2737"/>
          <a:stretch/>
        </p:blipFill>
        <p:spPr bwMode="auto">
          <a:xfrm>
            <a:off x="755576" y="1093386"/>
            <a:ext cx="6336704" cy="4794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195736" y="3970222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Symbol" panose="05050102010706020507" pitchFamily="18" charset="2"/>
              </a:rPr>
              <a:t>q</a:t>
            </a:r>
            <a:r>
              <a:rPr lang="de-DE" sz="1400" baseline="-25000" dirty="0">
                <a:latin typeface="Symbol" panose="05050102010706020507" pitchFamily="18" charset="2"/>
              </a:rPr>
              <a:t>1</a:t>
            </a:r>
            <a:endParaRPr lang="de-DE" sz="1400" baseline="-25000" dirty="0">
              <a:latin typeface="Symbol" panose="05050102010706020507" pitchFamily="18" charset="2"/>
              <a:cs typeface="Symap" panose="000004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52644" y="2276872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Symbol" panose="05050102010706020507" pitchFamily="18" charset="2"/>
              </a:rPr>
              <a:t>q</a:t>
            </a:r>
            <a:r>
              <a:rPr lang="de-DE" sz="1400" baseline="-25000" dirty="0">
                <a:latin typeface="Symbol" panose="05050102010706020507" pitchFamily="18" charset="2"/>
              </a:rPr>
              <a:t>2</a:t>
            </a:r>
            <a:endParaRPr lang="de-DE" sz="1400" baseline="-25000" dirty="0">
              <a:latin typeface="Symbol" panose="05050102010706020507" pitchFamily="18" charset="2"/>
              <a:cs typeface="Symap" panose="000004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88538" y="270892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Symbol" panose="05050102010706020507" pitchFamily="18" charset="2"/>
              </a:rPr>
              <a:t>q</a:t>
            </a:r>
            <a:r>
              <a:rPr lang="de-DE" sz="1400" baseline="-25000" dirty="0">
                <a:latin typeface="Symbol" panose="05050102010706020507" pitchFamily="18" charset="2"/>
              </a:rPr>
              <a:t>3</a:t>
            </a:r>
            <a:endParaRPr lang="de-DE" sz="1400" baseline="-25000" dirty="0">
              <a:latin typeface="Symbol" panose="05050102010706020507" pitchFamily="18" charset="2"/>
              <a:cs typeface="Symap" panose="000004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398442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Symbol" panose="05050102010706020507" pitchFamily="18" charset="2"/>
              </a:rPr>
              <a:t>q</a:t>
            </a:r>
            <a:r>
              <a:rPr lang="de-DE" sz="1400" baseline="-25000" dirty="0">
                <a:latin typeface="Symbol" panose="05050102010706020507" pitchFamily="18" charset="2"/>
              </a:rPr>
              <a:t>0</a:t>
            </a:r>
            <a:endParaRPr lang="de-DE" sz="1400" baseline="-25000" dirty="0">
              <a:latin typeface="Symbol" panose="05050102010706020507" pitchFamily="18" charset="2"/>
              <a:cs typeface="Symap" panose="00000400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1259632" y="4149081"/>
            <a:ext cx="288032" cy="58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6" idx="2"/>
          </p:cNvCxnSpPr>
          <p:nvPr/>
        </p:nvCxnSpPr>
        <p:spPr>
          <a:xfrm flipH="1">
            <a:off x="3663316" y="2584649"/>
            <a:ext cx="57804" cy="28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7" idx="1"/>
          </p:cNvCxnSpPr>
          <p:nvPr/>
        </p:nvCxnSpPr>
        <p:spPr>
          <a:xfrm flipH="1">
            <a:off x="3689730" y="2862809"/>
            <a:ext cx="298808" cy="59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5480923" y="2158354"/>
            <a:ext cx="1120959" cy="954107"/>
            <a:chOff x="5864334" y="2461538"/>
            <a:chExt cx="1120959" cy="954107"/>
          </a:xfrm>
        </p:grpSpPr>
        <p:sp>
          <p:nvSpPr>
            <p:cNvPr id="26" name="Textfeld 25"/>
            <p:cNvSpPr txBox="1"/>
            <p:nvPr/>
          </p:nvSpPr>
          <p:spPr>
            <a:xfrm>
              <a:off x="6377498" y="2461538"/>
              <a:ext cx="60779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X-</a:t>
              </a:r>
              <a:r>
                <a:rPr lang="de-DE" sz="1400" dirty="0" err="1"/>
                <a:t>axis</a:t>
              </a:r>
              <a:endParaRPr lang="de-DE" sz="1400" dirty="0"/>
            </a:p>
            <a:p>
              <a:r>
                <a:rPr lang="de-DE" sz="1400" dirty="0"/>
                <a:t>Y-</a:t>
              </a:r>
              <a:r>
                <a:rPr lang="de-DE" sz="1400" dirty="0" err="1"/>
                <a:t>axis</a:t>
              </a:r>
              <a:endParaRPr lang="de-DE" sz="1400" dirty="0"/>
            </a:p>
            <a:p>
              <a:r>
                <a:rPr lang="de-DE" sz="1400" dirty="0"/>
                <a:t>Z-</a:t>
              </a:r>
              <a:r>
                <a:rPr lang="de-DE" sz="1400" dirty="0" err="1"/>
                <a:t>axis</a:t>
              </a:r>
              <a:endParaRPr lang="de-DE" sz="1400" dirty="0"/>
            </a:p>
            <a:p>
              <a:endParaRPr lang="de-DE" sz="1400" dirty="0"/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5868144" y="2647279"/>
              <a:ext cx="509354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5864334" y="2853800"/>
              <a:ext cx="509354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5868144" y="3078226"/>
              <a:ext cx="509354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19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2"/>
          <a:srcRect l="33184" t="18122" r="35079" b="34238"/>
          <a:stretch/>
        </p:blipFill>
        <p:spPr bwMode="auto">
          <a:xfrm>
            <a:off x="2761615" y="1971040"/>
            <a:ext cx="3620770" cy="2915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llipse 5"/>
          <p:cNvSpPr/>
          <p:nvPr/>
        </p:nvSpPr>
        <p:spPr>
          <a:xfrm rot="1898389">
            <a:off x="3538693" y="1844574"/>
            <a:ext cx="1800200" cy="151216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11760" y="298707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turning</a:t>
            </a:r>
            <a:r>
              <a:rPr lang="de-DE" sz="1400" dirty="0"/>
              <a:t> </a:t>
            </a:r>
            <a:r>
              <a:rPr lang="de-DE" sz="1400" dirty="0" err="1"/>
              <a:t>knee</a:t>
            </a:r>
            <a:endParaRPr lang="de-DE" sz="1400" dirty="0"/>
          </a:p>
        </p:txBody>
      </p:sp>
      <p:cxnSp>
        <p:nvCxnSpPr>
          <p:cNvPr id="9" name="Gerade Verbindung 8"/>
          <p:cNvCxnSpPr>
            <a:stCxn id="7" idx="3"/>
          </p:cNvCxnSpPr>
          <p:nvPr/>
        </p:nvCxnSpPr>
        <p:spPr>
          <a:xfrm flipV="1">
            <a:off x="3526168" y="3119249"/>
            <a:ext cx="912625" cy="21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110670" y="389501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hip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21108" y="421191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thigh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3712213" y="191612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knee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508104" y="4634097"/>
            <a:ext cx="42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toe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150620" y="220218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foot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733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40" y="2547302"/>
            <a:ext cx="2306320" cy="1763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4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995936" y="2924944"/>
            <a:ext cx="864096" cy="864096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0" name="Gruppieren 109"/>
          <p:cNvGrpSpPr/>
          <p:nvPr/>
        </p:nvGrpSpPr>
        <p:grpSpPr>
          <a:xfrm>
            <a:off x="4388728" y="1548999"/>
            <a:ext cx="2071199" cy="1653540"/>
            <a:chOff x="4337283" y="1785054"/>
            <a:chExt cx="2071199" cy="1653540"/>
          </a:xfrm>
        </p:grpSpPr>
        <p:cxnSp>
          <p:nvCxnSpPr>
            <p:cNvPr id="93" name="Gerade Verbindung mit Pfeil 92"/>
            <p:cNvCxnSpPr/>
            <p:nvPr/>
          </p:nvCxnSpPr>
          <p:spPr>
            <a:xfrm flipV="1">
              <a:off x="4392258" y="3360593"/>
              <a:ext cx="2016224" cy="2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flipV="1">
              <a:off x="4391980" y="1785054"/>
              <a:ext cx="278" cy="161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/>
            <p:cNvSpPr txBox="1"/>
            <p:nvPr/>
          </p:nvSpPr>
          <p:spPr>
            <a:xfrm>
              <a:off x="4337283" y="306926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z</a:t>
              </a:r>
            </a:p>
          </p:txBody>
        </p:sp>
      </p:grpSp>
      <p:sp>
        <p:nvSpPr>
          <p:cNvPr id="99" name="Textfeld 98"/>
          <p:cNvSpPr txBox="1"/>
          <p:nvPr/>
        </p:nvSpPr>
        <p:spPr>
          <a:xfrm>
            <a:off x="6300127" y="34043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4402354" y="15271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4443425" y="896960"/>
            <a:ext cx="17715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</a:p>
          <a:p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2846017" y="1635994"/>
            <a:ext cx="10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de-DE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leg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308759" y="1561883"/>
            <a:ext cx="10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leg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086031" y="2745168"/>
            <a:ext cx="181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de-DE" sz="14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leg (front leg)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5435818" y="4601100"/>
            <a:ext cx="10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de-DE" sz="1400" baseline="30000" dirty="0">
                <a:solidFill>
                  <a:schemeClr val="bg1">
                    <a:lumMod val="50000"/>
                  </a:schemeClr>
                </a:solidFill>
              </a:rPr>
              <a:t>th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leg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3051767" y="4700111"/>
            <a:ext cx="10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de-DE" sz="1400" baseline="30000" dirty="0">
                <a:solidFill>
                  <a:schemeClr val="bg1">
                    <a:lumMod val="50000"/>
                  </a:schemeClr>
                </a:solidFill>
              </a:rPr>
              <a:t>th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leg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6388815" y="3679539"/>
            <a:ext cx="1749133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belly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</a:p>
          <a:p>
            <a:r>
              <a:rPr lang="de-DE" dirty="0" err="1"/>
              <a:t>system</a:t>
            </a:r>
            <a:endParaRPr lang="de-DE" dirty="0"/>
          </a:p>
        </p:txBody>
      </p:sp>
      <p:grpSp>
        <p:nvGrpSpPr>
          <p:cNvPr id="111" name="Gruppieren 110"/>
          <p:cNvGrpSpPr/>
          <p:nvPr/>
        </p:nvGrpSpPr>
        <p:grpSpPr>
          <a:xfrm rot="647505">
            <a:off x="4483778" y="1984960"/>
            <a:ext cx="2071199" cy="1653540"/>
            <a:chOff x="4337283" y="1785054"/>
            <a:chExt cx="2071199" cy="1653540"/>
          </a:xfrm>
        </p:grpSpPr>
        <p:cxnSp>
          <p:nvCxnSpPr>
            <p:cNvPr id="112" name="Gerade Verbindung mit Pfeil 111"/>
            <p:cNvCxnSpPr/>
            <p:nvPr/>
          </p:nvCxnSpPr>
          <p:spPr>
            <a:xfrm flipV="1">
              <a:off x="4392258" y="3360593"/>
              <a:ext cx="2016224" cy="2488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 flipV="1">
              <a:off x="4391980" y="1785054"/>
              <a:ext cx="278" cy="161049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/>
            <p:cNvSpPr txBox="1"/>
            <p:nvPr/>
          </p:nvSpPr>
          <p:spPr>
            <a:xfrm>
              <a:off x="4337283" y="306926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z</a:t>
              </a:r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6417522" y="29249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4733491" y="1531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grpSp>
        <p:nvGrpSpPr>
          <p:cNvPr id="155" name="Gruppieren 154"/>
          <p:cNvGrpSpPr/>
          <p:nvPr/>
        </p:nvGrpSpPr>
        <p:grpSpPr>
          <a:xfrm rot="2160000">
            <a:off x="4666338" y="2630594"/>
            <a:ext cx="712741" cy="574496"/>
            <a:chOff x="299840" y="4025735"/>
            <a:chExt cx="712741" cy="574496"/>
          </a:xfrm>
        </p:grpSpPr>
        <p:grpSp>
          <p:nvGrpSpPr>
            <p:cNvPr id="156" name="Gruppieren 155"/>
            <p:cNvGrpSpPr/>
            <p:nvPr/>
          </p:nvGrpSpPr>
          <p:grpSpPr>
            <a:xfrm>
              <a:off x="316469" y="4067858"/>
              <a:ext cx="583124" cy="509253"/>
              <a:chOff x="4391980" y="1785054"/>
              <a:chExt cx="2016502" cy="1610497"/>
            </a:xfrm>
          </p:grpSpPr>
          <p:cxnSp>
            <p:nvCxnSpPr>
              <p:cNvPr id="159" name="Gerade Verbindung mit Pfeil 158"/>
              <p:cNvCxnSpPr/>
              <p:nvPr/>
            </p:nvCxnSpPr>
            <p:spPr>
              <a:xfrm flipV="1">
                <a:off x="4392258" y="3360593"/>
                <a:ext cx="2016224" cy="2488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mit Pfeil 159"/>
              <p:cNvCxnSpPr/>
              <p:nvPr/>
            </p:nvCxnSpPr>
            <p:spPr>
              <a:xfrm flipV="1">
                <a:off x="4391980" y="1785054"/>
                <a:ext cx="278" cy="161049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feld 156"/>
            <p:cNvSpPr txBox="1"/>
            <p:nvPr/>
          </p:nvSpPr>
          <p:spPr>
            <a:xfrm>
              <a:off x="767001" y="4338621"/>
              <a:ext cx="2455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299840" y="402573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</p:grpSp>
      <p:grpSp>
        <p:nvGrpSpPr>
          <p:cNvPr id="173" name="Gruppieren 172"/>
          <p:cNvGrpSpPr/>
          <p:nvPr/>
        </p:nvGrpSpPr>
        <p:grpSpPr>
          <a:xfrm rot="600000">
            <a:off x="3032749" y="1839662"/>
            <a:ext cx="3051419" cy="3045832"/>
            <a:chOff x="3032749" y="1839662"/>
            <a:chExt cx="3051419" cy="3045832"/>
          </a:xfrm>
        </p:grpSpPr>
        <p:grpSp>
          <p:nvGrpSpPr>
            <p:cNvPr id="57" name="Gruppieren 56"/>
            <p:cNvGrpSpPr/>
            <p:nvPr/>
          </p:nvGrpSpPr>
          <p:grpSpPr>
            <a:xfrm rot="1920000" flipH="1">
              <a:off x="3032749" y="2401527"/>
              <a:ext cx="1224136" cy="535486"/>
              <a:chOff x="4860032" y="2893514"/>
              <a:chExt cx="1224136" cy="535486"/>
            </a:xfrm>
          </p:grpSpPr>
          <p:cxnSp>
            <p:nvCxnSpPr>
              <p:cNvPr id="58" name="Gerader Verbinder 57"/>
              <p:cNvCxnSpPr/>
              <p:nvPr/>
            </p:nvCxnSpPr>
            <p:spPr>
              <a:xfrm flipV="1">
                <a:off x="5571241" y="2950590"/>
                <a:ext cx="443060" cy="3299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endCxn id="61" idx="2"/>
              </p:cNvCxnSpPr>
              <p:nvPr/>
            </p:nvCxnSpPr>
            <p:spPr>
              <a:xfrm>
                <a:off x="4860032" y="3356992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flipV="1">
                <a:off x="5256969" y="3259314"/>
                <a:ext cx="360596" cy="76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5076056" y="328498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08104" y="3208005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5940152" y="289351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/>
            <p:cNvGrpSpPr/>
            <p:nvPr/>
          </p:nvGrpSpPr>
          <p:grpSpPr>
            <a:xfrm rot="6480000" flipH="1">
              <a:off x="4328785" y="2183987"/>
              <a:ext cx="1224136" cy="535486"/>
              <a:chOff x="4860032" y="2893514"/>
              <a:chExt cx="1224136" cy="535486"/>
            </a:xfrm>
          </p:grpSpPr>
          <p:cxnSp>
            <p:nvCxnSpPr>
              <p:cNvPr id="15" name="Gerader Verbinder 14"/>
              <p:cNvCxnSpPr/>
              <p:nvPr/>
            </p:nvCxnSpPr>
            <p:spPr>
              <a:xfrm flipV="1">
                <a:off x="5571241" y="2950590"/>
                <a:ext cx="443060" cy="3299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/>
              <p:cNvCxnSpPr>
                <a:stCxn id="2" idx="6"/>
                <a:endCxn id="9" idx="2"/>
              </p:cNvCxnSpPr>
              <p:nvPr/>
            </p:nvCxnSpPr>
            <p:spPr>
              <a:xfrm>
                <a:off x="4860032" y="3356992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>
                <a:stCxn id="9" idx="6"/>
              </p:cNvCxnSpPr>
              <p:nvPr/>
            </p:nvCxnSpPr>
            <p:spPr>
              <a:xfrm flipV="1">
                <a:off x="5220072" y="3280528"/>
                <a:ext cx="360596" cy="76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/>
              <p:cNvSpPr/>
              <p:nvPr/>
            </p:nvSpPr>
            <p:spPr>
              <a:xfrm>
                <a:off x="5076056" y="328498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5508104" y="3208005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940152" y="289351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4860032" y="2910074"/>
              <a:ext cx="1224136" cy="535486"/>
              <a:chOff x="2475384" y="900336"/>
              <a:chExt cx="1224136" cy="535486"/>
            </a:xfrm>
          </p:grpSpPr>
          <p:cxnSp>
            <p:nvCxnSpPr>
              <p:cNvPr id="26" name="Gerader Verbinder 25"/>
              <p:cNvCxnSpPr/>
              <p:nvPr/>
            </p:nvCxnSpPr>
            <p:spPr>
              <a:xfrm flipV="1">
                <a:off x="3186593" y="957412"/>
                <a:ext cx="443060" cy="3299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>
                <a:endCxn id="29" idx="2"/>
              </p:cNvCxnSpPr>
              <p:nvPr/>
            </p:nvCxnSpPr>
            <p:spPr>
              <a:xfrm>
                <a:off x="2475384" y="1363814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>
                <a:stCxn id="29" idx="6"/>
              </p:cNvCxnSpPr>
              <p:nvPr/>
            </p:nvCxnSpPr>
            <p:spPr>
              <a:xfrm flipV="1">
                <a:off x="2835424" y="1287350"/>
                <a:ext cx="360596" cy="76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53"/>
              <p:cNvGrpSpPr/>
              <p:nvPr/>
            </p:nvGrpSpPr>
            <p:grpSpPr>
              <a:xfrm>
                <a:off x="2691408" y="900336"/>
                <a:ext cx="1008112" cy="535486"/>
                <a:chOff x="2691408" y="900336"/>
                <a:chExt cx="1008112" cy="535486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2691408" y="1291806"/>
                  <a:ext cx="144016" cy="14401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3123456" y="1214827"/>
                  <a:ext cx="144016" cy="14401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3555504" y="900336"/>
                  <a:ext cx="144016" cy="14401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8" name="Gruppieren 77"/>
            <p:cNvGrpSpPr/>
            <p:nvPr/>
          </p:nvGrpSpPr>
          <p:grpSpPr>
            <a:xfrm rot="19680000" flipH="1" flipV="1">
              <a:off x="3081279" y="3848727"/>
              <a:ext cx="1224136" cy="535486"/>
              <a:chOff x="4860032" y="2893514"/>
              <a:chExt cx="1224136" cy="535486"/>
            </a:xfrm>
          </p:grpSpPr>
          <p:cxnSp>
            <p:nvCxnSpPr>
              <p:cNvPr id="79" name="Gerader Verbinder 78"/>
              <p:cNvCxnSpPr/>
              <p:nvPr/>
            </p:nvCxnSpPr>
            <p:spPr>
              <a:xfrm flipV="1">
                <a:off x="5571241" y="2950590"/>
                <a:ext cx="443060" cy="3299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endCxn id="82" idx="2"/>
              </p:cNvCxnSpPr>
              <p:nvPr/>
            </p:nvCxnSpPr>
            <p:spPr>
              <a:xfrm>
                <a:off x="4860032" y="3356992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/>
              <p:cNvCxnSpPr/>
              <p:nvPr/>
            </p:nvCxnSpPr>
            <p:spPr>
              <a:xfrm flipV="1">
                <a:off x="5256969" y="3259314"/>
                <a:ext cx="360596" cy="76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lipse 81"/>
              <p:cNvSpPr/>
              <p:nvPr/>
            </p:nvSpPr>
            <p:spPr>
              <a:xfrm>
                <a:off x="5076056" y="328498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508104" y="3208005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940152" y="289351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5" name="Gruppieren 84"/>
            <p:cNvGrpSpPr/>
            <p:nvPr/>
          </p:nvGrpSpPr>
          <p:grpSpPr>
            <a:xfrm rot="15120000" flipH="1" flipV="1">
              <a:off x="4328786" y="4005683"/>
              <a:ext cx="1224136" cy="535486"/>
              <a:chOff x="4860032" y="2893514"/>
              <a:chExt cx="1224136" cy="535486"/>
            </a:xfrm>
          </p:grpSpPr>
          <p:cxnSp>
            <p:nvCxnSpPr>
              <p:cNvPr id="86" name="Gerader Verbinder 85"/>
              <p:cNvCxnSpPr/>
              <p:nvPr/>
            </p:nvCxnSpPr>
            <p:spPr>
              <a:xfrm flipV="1">
                <a:off x="5571241" y="2950590"/>
                <a:ext cx="443060" cy="3299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endCxn id="89" idx="2"/>
              </p:cNvCxnSpPr>
              <p:nvPr/>
            </p:nvCxnSpPr>
            <p:spPr>
              <a:xfrm>
                <a:off x="4860032" y="3356992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/>
              <p:cNvCxnSpPr>
                <a:stCxn id="89" idx="6"/>
              </p:cNvCxnSpPr>
              <p:nvPr/>
            </p:nvCxnSpPr>
            <p:spPr>
              <a:xfrm flipV="1">
                <a:off x="5220072" y="3280528"/>
                <a:ext cx="360596" cy="76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lipse 88"/>
              <p:cNvSpPr/>
              <p:nvPr/>
            </p:nvSpPr>
            <p:spPr>
              <a:xfrm>
                <a:off x="5076056" y="328498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5508104" y="3208005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5940152" y="2893514"/>
                <a:ext cx="144016" cy="14401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5" name="Gruppieren 124"/>
            <p:cNvGrpSpPr/>
            <p:nvPr/>
          </p:nvGrpSpPr>
          <p:grpSpPr>
            <a:xfrm rot="12960000">
              <a:off x="3269641" y="2855627"/>
              <a:ext cx="712741" cy="574496"/>
              <a:chOff x="299840" y="4025735"/>
              <a:chExt cx="712741" cy="574496"/>
            </a:xfrm>
          </p:grpSpPr>
          <p:grpSp>
            <p:nvGrpSpPr>
              <p:cNvPr id="126" name="Gruppieren 125"/>
              <p:cNvGrpSpPr/>
              <p:nvPr/>
            </p:nvGrpSpPr>
            <p:grpSpPr>
              <a:xfrm>
                <a:off x="316469" y="4067858"/>
                <a:ext cx="583124" cy="509253"/>
                <a:chOff x="4391980" y="1785054"/>
                <a:chExt cx="2016502" cy="1610497"/>
              </a:xfrm>
            </p:grpSpPr>
            <p:cxnSp>
              <p:nvCxnSpPr>
                <p:cNvPr id="129" name="Gerade Verbindung mit Pfeil 128"/>
                <p:cNvCxnSpPr/>
                <p:nvPr/>
              </p:nvCxnSpPr>
              <p:spPr>
                <a:xfrm flipV="1">
                  <a:off x="4392258" y="3360593"/>
                  <a:ext cx="2016224" cy="2488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129"/>
                <p:cNvCxnSpPr/>
                <p:nvPr/>
              </p:nvCxnSpPr>
              <p:spPr>
                <a:xfrm flipV="1">
                  <a:off x="4391980" y="1785054"/>
                  <a:ext cx="278" cy="161049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feld 126"/>
              <p:cNvSpPr txBox="1"/>
              <p:nvPr/>
            </p:nvSpPr>
            <p:spPr>
              <a:xfrm>
                <a:off x="767001" y="4338621"/>
                <a:ext cx="245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28" name="Textfeld 127"/>
              <p:cNvSpPr txBox="1"/>
              <p:nvPr/>
            </p:nvSpPr>
            <p:spPr>
              <a:xfrm>
                <a:off x="299840" y="402573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</a:p>
            </p:txBody>
          </p:sp>
        </p:grpSp>
        <p:grpSp>
          <p:nvGrpSpPr>
            <p:cNvPr id="149" name="Gruppieren 148"/>
            <p:cNvGrpSpPr/>
            <p:nvPr/>
          </p:nvGrpSpPr>
          <p:grpSpPr>
            <a:xfrm rot="8640000">
              <a:off x="4127988" y="3902715"/>
              <a:ext cx="712741" cy="574496"/>
              <a:chOff x="299840" y="4025735"/>
              <a:chExt cx="712741" cy="574496"/>
            </a:xfrm>
          </p:grpSpPr>
          <p:grpSp>
            <p:nvGrpSpPr>
              <p:cNvPr id="150" name="Gruppieren 149"/>
              <p:cNvGrpSpPr/>
              <p:nvPr/>
            </p:nvGrpSpPr>
            <p:grpSpPr>
              <a:xfrm>
                <a:off x="316469" y="4067858"/>
                <a:ext cx="583124" cy="509253"/>
                <a:chOff x="4391980" y="1785054"/>
                <a:chExt cx="2016502" cy="1610497"/>
              </a:xfrm>
            </p:grpSpPr>
            <p:cxnSp>
              <p:nvCxnSpPr>
                <p:cNvPr id="153" name="Gerade Verbindung mit Pfeil 152"/>
                <p:cNvCxnSpPr/>
                <p:nvPr/>
              </p:nvCxnSpPr>
              <p:spPr>
                <a:xfrm flipV="1">
                  <a:off x="4392258" y="3360593"/>
                  <a:ext cx="2016224" cy="2488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/>
                <p:nvPr/>
              </p:nvCxnSpPr>
              <p:spPr>
                <a:xfrm flipV="1">
                  <a:off x="4391980" y="1785054"/>
                  <a:ext cx="278" cy="161049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feld 150"/>
              <p:cNvSpPr txBox="1"/>
              <p:nvPr/>
            </p:nvSpPr>
            <p:spPr>
              <a:xfrm>
                <a:off x="767001" y="4338621"/>
                <a:ext cx="245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52" name="Textfeld 151"/>
              <p:cNvSpPr txBox="1"/>
              <p:nvPr/>
            </p:nvSpPr>
            <p:spPr>
              <a:xfrm>
                <a:off x="299840" y="402573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</a:p>
            </p:txBody>
          </p:sp>
        </p:grpSp>
        <p:grpSp>
          <p:nvGrpSpPr>
            <p:cNvPr id="161" name="Gruppieren 160"/>
            <p:cNvGrpSpPr/>
            <p:nvPr/>
          </p:nvGrpSpPr>
          <p:grpSpPr>
            <a:xfrm>
              <a:off x="4876921" y="2821270"/>
              <a:ext cx="712741" cy="574496"/>
              <a:chOff x="299840" y="4025735"/>
              <a:chExt cx="712741" cy="574496"/>
            </a:xfrm>
          </p:grpSpPr>
          <p:grpSp>
            <p:nvGrpSpPr>
              <p:cNvPr id="162" name="Gruppieren 161"/>
              <p:cNvGrpSpPr/>
              <p:nvPr/>
            </p:nvGrpSpPr>
            <p:grpSpPr>
              <a:xfrm>
                <a:off x="316469" y="4067858"/>
                <a:ext cx="583124" cy="509253"/>
                <a:chOff x="4391980" y="1785054"/>
                <a:chExt cx="2016502" cy="1610497"/>
              </a:xfrm>
            </p:grpSpPr>
            <p:cxnSp>
              <p:nvCxnSpPr>
                <p:cNvPr id="165" name="Gerade Verbindung mit Pfeil 164"/>
                <p:cNvCxnSpPr/>
                <p:nvPr/>
              </p:nvCxnSpPr>
              <p:spPr>
                <a:xfrm flipV="1">
                  <a:off x="4392258" y="3360593"/>
                  <a:ext cx="2016224" cy="2488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/>
                <p:nvPr/>
              </p:nvCxnSpPr>
              <p:spPr>
                <a:xfrm flipV="1">
                  <a:off x="4391980" y="1785054"/>
                  <a:ext cx="278" cy="1610497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feld 162"/>
              <p:cNvSpPr txBox="1"/>
              <p:nvPr/>
            </p:nvSpPr>
            <p:spPr>
              <a:xfrm>
                <a:off x="767001" y="4338621"/>
                <a:ext cx="245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64" name="Textfeld 163"/>
              <p:cNvSpPr txBox="1"/>
              <p:nvPr/>
            </p:nvSpPr>
            <p:spPr>
              <a:xfrm>
                <a:off x="299840" y="402573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</a:p>
            </p:txBody>
          </p:sp>
        </p:grpSp>
      </p:grpSp>
      <p:sp>
        <p:nvSpPr>
          <p:cNvPr id="167" name="Textfeld 166"/>
          <p:cNvSpPr txBox="1"/>
          <p:nvPr/>
        </p:nvSpPr>
        <p:spPr>
          <a:xfrm>
            <a:off x="1988195" y="2953842"/>
            <a:ext cx="1139992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Hip </a:t>
            </a:r>
            <a:r>
              <a:rPr lang="de-DE" sz="1200" dirty="0" err="1"/>
              <a:t>coordinate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system</a:t>
            </a:r>
            <a:r>
              <a:rPr lang="de-DE" sz="1200" dirty="0"/>
              <a:t> </a:t>
            </a:r>
          </a:p>
        </p:txBody>
      </p:sp>
      <p:cxnSp>
        <p:nvCxnSpPr>
          <p:cNvPr id="169" name="Gerader Verbinder 168"/>
          <p:cNvCxnSpPr>
            <a:stCxn id="167" idx="3"/>
          </p:cNvCxnSpPr>
          <p:nvPr/>
        </p:nvCxnSpPr>
        <p:spPr>
          <a:xfrm flipV="1">
            <a:off x="3128187" y="3129699"/>
            <a:ext cx="944192" cy="54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9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20" b="89991" l="9911" r="93944">
                        <a14:foregroundMark x1="91604" y1="42792" x2="91604" y2="42792"/>
                        <a14:foregroundMark x1="19133" y1="17631" x2="19133" y2="17631"/>
                        <a14:foregroundMark x1="19133" y1="12489" x2="19133" y2="12489"/>
                      </a14:backgroundRemoval>
                    </a14:imgEffect>
                    <a14:imgEffect>
                      <a14:brightnessContrast bright="11000" contras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3589" y="1657051"/>
            <a:ext cx="4258448" cy="3193835"/>
          </a:xfrm>
        </p:spPr>
      </p:pic>
      <p:sp>
        <p:nvSpPr>
          <p:cNvPr id="5" name="Textfeld 4"/>
          <p:cNvSpPr txBox="1"/>
          <p:nvPr/>
        </p:nvSpPr>
        <p:spPr>
          <a:xfrm>
            <a:off x="4998812" y="5349846"/>
            <a:ext cx="9236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/>
              <a:t>VL6180X</a:t>
            </a:r>
            <a:endParaRPr lang="de-DE" sz="1200" b="1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/>
          <a:srcRect l="26919" t="29438" r="54181" b="2726"/>
          <a:stretch/>
        </p:blipFill>
        <p:spPr>
          <a:xfrm>
            <a:off x="1436153" y="1631399"/>
            <a:ext cx="1974512" cy="3801809"/>
          </a:xfrm>
          <a:prstGeom prst="rect">
            <a:avLst/>
          </a:prstGeom>
        </p:spPr>
      </p:pic>
      <p:cxnSp>
        <p:nvCxnSpPr>
          <p:cNvPr id="19" name="Gerader Verbinder 18"/>
          <p:cNvCxnSpPr>
            <a:endCxn id="73" idx="1"/>
          </p:cNvCxnSpPr>
          <p:nvPr/>
        </p:nvCxnSpPr>
        <p:spPr>
          <a:xfrm flipV="1">
            <a:off x="3294431" y="2247147"/>
            <a:ext cx="1137089" cy="2585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6399614" y="3300084"/>
            <a:ext cx="8602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/>
              <a:t>AVR-ISP</a:t>
            </a:r>
            <a:endParaRPr lang="de-DE" sz="1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4042255" y="3301472"/>
            <a:ext cx="593432" cy="461665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200" dirty="0"/>
              <a:t>GND o</a:t>
            </a:r>
          </a:p>
          <a:p>
            <a:pPr algn="r"/>
            <a:r>
              <a:rPr lang="de-DE" sz="1200" dirty="0"/>
              <a:t>5V o</a:t>
            </a:r>
          </a:p>
        </p:txBody>
      </p:sp>
      <p:sp>
        <p:nvSpPr>
          <p:cNvPr id="60" name="Textfeld 59"/>
          <p:cNvSpPr txBox="1"/>
          <p:nvPr/>
        </p:nvSpPr>
        <p:spPr>
          <a:xfrm rot="16200000">
            <a:off x="5190371" y="4733739"/>
            <a:ext cx="540533" cy="7386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050" dirty="0"/>
              <a:t>GND o</a:t>
            </a:r>
            <a:br>
              <a:rPr lang="de-DE" sz="1050" dirty="0"/>
            </a:br>
            <a:r>
              <a:rPr lang="de-DE" sz="1050" dirty="0"/>
              <a:t> 5V o</a:t>
            </a:r>
          </a:p>
          <a:p>
            <a:pPr algn="r"/>
            <a:r>
              <a:rPr lang="de-DE" sz="1050" dirty="0"/>
              <a:t>SDA o</a:t>
            </a:r>
            <a:br>
              <a:rPr lang="de-DE" sz="1050" dirty="0"/>
            </a:br>
            <a:r>
              <a:rPr lang="de-DE" sz="1050" dirty="0" err="1"/>
              <a:t>Scl</a:t>
            </a:r>
            <a:r>
              <a:rPr lang="de-DE" sz="1050" dirty="0"/>
              <a:t> o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717808" y="3899479"/>
            <a:ext cx="662361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o SCL </a:t>
            </a:r>
            <a:br>
              <a:rPr lang="de-DE" sz="1200" dirty="0"/>
            </a:br>
            <a:r>
              <a:rPr lang="de-DE" sz="1200" dirty="0"/>
              <a:t>o MISO</a:t>
            </a:r>
          </a:p>
          <a:p>
            <a:r>
              <a:rPr lang="de-DE" sz="1200" dirty="0"/>
              <a:t>o MOSI</a:t>
            </a:r>
            <a:endParaRPr lang="de-DE" sz="12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4725767" y="2737296"/>
            <a:ext cx="527837" cy="2769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RST o</a:t>
            </a:r>
            <a:endParaRPr lang="de-DE" sz="1200" b="1" dirty="0"/>
          </a:p>
        </p:txBody>
      </p:sp>
      <p:cxnSp>
        <p:nvCxnSpPr>
          <p:cNvPr id="64" name="Gerader Verbinder 63"/>
          <p:cNvCxnSpPr>
            <a:stCxn id="44" idx="3"/>
            <a:endCxn id="33" idx="0"/>
          </p:cNvCxnSpPr>
          <p:nvPr/>
        </p:nvCxnSpPr>
        <p:spPr>
          <a:xfrm flipV="1">
            <a:off x="4635687" y="3469361"/>
            <a:ext cx="2024768" cy="62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62" idx="3"/>
          </p:cNvCxnSpPr>
          <p:nvPr/>
        </p:nvCxnSpPr>
        <p:spPr>
          <a:xfrm>
            <a:off x="5253604" y="2875796"/>
            <a:ext cx="1399230" cy="5935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1" idx="0"/>
          </p:cNvCxnSpPr>
          <p:nvPr/>
        </p:nvCxnSpPr>
        <p:spPr>
          <a:xfrm flipV="1">
            <a:off x="6048989" y="3469361"/>
            <a:ext cx="584795" cy="430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4431520" y="1862426"/>
            <a:ext cx="558165" cy="76944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GND o</a:t>
            </a:r>
          </a:p>
          <a:p>
            <a:pPr algn="r"/>
            <a:r>
              <a:rPr lang="de-DE" sz="1100" dirty="0"/>
              <a:t>VDD o</a:t>
            </a:r>
          </a:p>
          <a:p>
            <a:pPr algn="r"/>
            <a:r>
              <a:rPr lang="de-DE" sz="1100" dirty="0"/>
              <a:t>TXD o</a:t>
            </a:r>
          </a:p>
          <a:p>
            <a:pPr algn="r"/>
            <a:r>
              <a:rPr lang="de-DE" sz="1100" dirty="0"/>
              <a:t>RXD o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118623" y="1243625"/>
            <a:ext cx="10341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err="1"/>
              <a:t>Herkulex</a:t>
            </a:r>
            <a:r>
              <a:rPr lang="de-DE" sz="1600" b="1" dirty="0"/>
              <a:t> </a:t>
            </a:r>
          </a:p>
          <a:p>
            <a:pPr algn="ctr"/>
            <a:r>
              <a:rPr lang="de-DE" sz="1600" b="1" dirty="0" err="1"/>
              <a:t>Servo</a:t>
            </a:r>
            <a:r>
              <a:rPr lang="de-DE" sz="1600" b="1"/>
              <a:t> Out</a:t>
            </a:r>
            <a:endParaRPr lang="de-DE" sz="12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12C415-BA39-4B10-9313-C405A78C8B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09" b="93778" l="3718" r="89925">
                        <a14:foregroundMark x1="9429" y1="44162" x2="9429" y2="44162"/>
                        <a14:foregroundMark x1="8351" y1="48121" x2="8351" y2="48121"/>
                        <a14:foregroundMark x1="4957" y1="43717" x2="4957" y2="43717"/>
                        <a14:foregroundMark x1="4526" y1="46263" x2="4526" y2="46263"/>
                        <a14:foregroundMark x1="10668" y1="50667" x2="10668" y2="50667"/>
                        <a14:foregroundMark x1="76724" y1="66828" x2="76724" y2="66828"/>
                        <a14:foregroundMark x1="74569" y1="71313" x2="74569" y2="71313"/>
                        <a14:foregroundMark x1="75377" y1="74384" x2="75377" y2="74384"/>
                        <a14:foregroundMark x1="84483" y1="66545" x2="84483" y2="66545"/>
                        <a14:foregroundMark x1="85668" y1="70182" x2="85668" y2="70182"/>
                        <a14:foregroundMark x1="86099" y1="73374" x2="86099" y2="73374"/>
                        <a14:foregroundMark x1="23922" y1="18909" x2="23922" y2="18909"/>
                        <a14:foregroundMark x1="25054" y1="11879" x2="25054" y2="11879"/>
                        <a14:foregroundMark x1="22037" y1="9010" x2="22037" y2="9010"/>
                        <a14:foregroundMark x1="19343" y1="8404" x2="19343" y2="8404"/>
                        <a14:foregroundMark x1="16056" y1="6788" x2="16056" y2="6788"/>
                        <a14:foregroundMark x1="17996" y1="16040" x2="17996" y2="16040"/>
                        <a14:backgroundMark x1="21228" y1="4444" x2="21228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72" y="4005064"/>
            <a:ext cx="1894491" cy="25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157A598-4AED-4B5F-ACED-1596604D1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3"/>
          <a:stretch/>
        </p:blipFill>
        <p:spPr>
          <a:xfrm>
            <a:off x="1062658" y="1826826"/>
            <a:ext cx="5608200" cy="361839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F56D5E1-3D47-4512-87A2-93EEC01DB40E}"/>
              </a:ext>
            </a:extLst>
          </p:cNvPr>
          <p:cNvSpPr/>
          <p:nvPr/>
        </p:nvSpPr>
        <p:spPr>
          <a:xfrm>
            <a:off x="1755221" y="2901620"/>
            <a:ext cx="1260000" cy="201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D72D04D-3057-41EF-9FC0-E65BA7D1F78E}"/>
              </a:ext>
            </a:extLst>
          </p:cNvPr>
          <p:cNvSpPr/>
          <p:nvPr/>
        </p:nvSpPr>
        <p:spPr>
          <a:xfrm>
            <a:off x="2029446" y="2981078"/>
            <a:ext cx="720000" cy="720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AA9911F-1172-46CB-8B1F-193A678FD145}"/>
              </a:ext>
            </a:extLst>
          </p:cNvPr>
          <p:cNvSpPr/>
          <p:nvPr/>
        </p:nvSpPr>
        <p:spPr>
          <a:xfrm>
            <a:off x="5004048" y="1971345"/>
            <a:ext cx="465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>
            <a:extLst>
              <a:ext uri="{FF2B5EF4-FFF2-40B4-BE49-F238E27FC236}">
                <a16:creationId xmlns:a16="http://schemas.microsoft.com/office/drawing/2014/main" id="{C25E91CC-4556-44C5-8E1E-8FC896988BA5}"/>
              </a:ext>
            </a:extLst>
          </p:cNvPr>
          <p:cNvSpPr/>
          <p:nvPr/>
        </p:nvSpPr>
        <p:spPr>
          <a:xfrm>
            <a:off x="3784207" y="1291321"/>
            <a:ext cx="319375" cy="180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05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88D846C-FC64-4E0A-B687-CABDF0BBC814}"/>
              </a:ext>
            </a:extLst>
          </p:cNvPr>
          <p:cNvSpPr/>
          <p:nvPr/>
        </p:nvSpPr>
        <p:spPr>
          <a:xfrm>
            <a:off x="6895713" y="1428760"/>
            <a:ext cx="1800585" cy="23824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Leg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8D80A2F-05EF-45EA-A92F-B0B764588FF4}"/>
              </a:ext>
            </a:extLst>
          </p:cNvPr>
          <p:cNvSpPr/>
          <p:nvPr/>
        </p:nvSpPr>
        <p:spPr>
          <a:xfrm>
            <a:off x="395536" y="476672"/>
            <a:ext cx="3840517" cy="43905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chemeClr val="tx1"/>
                </a:solidFill>
              </a:rPr>
              <a:t>Odroid</a:t>
            </a:r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dirty="0">
                <a:solidFill>
                  <a:schemeClr val="tx1"/>
                </a:solidFill>
              </a:rPr>
              <a:t>Linux/ROS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E2A909-A852-439C-8F8E-40D2548DA0E0}"/>
              </a:ext>
            </a:extLst>
          </p:cNvPr>
          <p:cNvSpPr/>
          <p:nvPr/>
        </p:nvSpPr>
        <p:spPr>
          <a:xfrm>
            <a:off x="4355146" y="476672"/>
            <a:ext cx="1769290" cy="43905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chemeClr val="tx1"/>
                </a:solidFill>
              </a:rPr>
              <a:t>Teensy</a:t>
            </a:r>
            <a:r>
              <a:rPr lang="de-DE" sz="1100" dirty="0">
                <a:solidFill>
                  <a:schemeClr val="tx1"/>
                </a:solidFill>
              </a:rPr>
              <a:t> 3.5, </a:t>
            </a:r>
          </a:p>
          <a:p>
            <a:r>
              <a:rPr lang="de-DE" sz="1100">
                <a:solidFill>
                  <a:schemeClr val="tx1"/>
                </a:solidFill>
              </a:rPr>
              <a:t>Arm M4, </a:t>
            </a:r>
            <a:r>
              <a:rPr lang="de-DE" sz="1100" dirty="0">
                <a:solidFill>
                  <a:schemeClr val="tx1"/>
                </a:solidFill>
              </a:rPr>
              <a:t>120 </a:t>
            </a:r>
            <a:r>
              <a:rPr lang="de-DE" sz="1100" dirty="0" err="1">
                <a:solidFill>
                  <a:schemeClr val="tx1"/>
                </a:solidFill>
              </a:rPr>
              <a:t>Mhz</a:t>
            </a:r>
            <a:endParaRPr lang="de-DE" sz="1100" dirty="0">
              <a:solidFill>
                <a:schemeClr val="tx1"/>
              </a:solidFill>
            </a:endParaRP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27B5F09-8D48-4016-A576-82BE54815571}"/>
              </a:ext>
            </a:extLst>
          </p:cNvPr>
          <p:cNvSpPr/>
          <p:nvPr/>
        </p:nvSpPr>
        <p:spPr>
          <a:xfrm>
            <a:off x="6237885" y="476672"/>
            <a:ext cx="2510579" cy="43905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err="1">
                <a:solidFill>
                  <a:schemeClr val="tx1"/>
                </a:solidFill>
              </a:rPr>
              <a:t>Legs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DAB303-79DC-4693-9252-AF35FC68FBC8}"/>
              </a:ext>
            </a:extLst>
          </p:cNvPr>
          <p:cNvSpPr/>
          <p:nvPr/>
        </p:nvSpPr>
        <p:spPr>
          <a:xfrm>
            <a:off x="1411483" y="987308"/>
            <a:ext cx="2227124" cy="1316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>
                <a:solidFill>
                  <a:schemeClr val="tx1"/>
                </a:solidFill>
              </a:rPr>
              <a:t>ROS </a:t>
            </a:r>
            <a:r>
              <a:rPr lang="de-DE" sz="1050" dirty="0" err="1">
                <a:solidFill>
                  <a:schemeClr val="tx1"/>
                </a:solidFill>
              </a:rPr>
              <a:t>node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i="1" dirty="0" err="1">
                <a:solidFill>
                  <a:schemeClr val="tx1"/>
                </a:solidFill>
              </a:rPr>
              <a:t>rplidarNode</a:t>
            </a:r>
            <a:endParaRPr lang="de-DE" sz="1050" i="1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61E57FA-C544-4F30-A226-F4DA91400642}"/>
              </a:ext>
            </a:extLst>
          </p:cNvPr>
          <p:cNvSpPr/>
          <p:nvPr/>
        </p:nvSpPr>
        <p:spPr>
          <a:xfrm>
            <a:off x="3683995" y="1369104"/>
            <a:ext cx="506006" cy="518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err="1"/>
              <a:t>Lidar</a:t>
            </a:r>
            <a:endParaRPr lang="de-DE" sz="105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8CF66B-E522-4365-93ED-702848A52AD1}"/>
              </a:ext>
            </a:extLst>
          </p:cNvPr>
          <p:cNvSpPr/>
          <p:nvPr/>
        </p:nvSpPr>
        <p:spPr>
          <a:xfrm>
            <a:off x="1594665" y="1384036"/>
            <a:ext cx="956561" cy="52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 err="1"/>
              <a:t>RPLidar</a:t>
            </a:r>
            <a:r>
              <a:rPr lang="de-DE" sz="1050" dirty="0"/>
              <a:t> Driver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E5DBFD2-740F-40DB-996B-2E5EB4E2EB81}"/>
              </a:ext>
            </a:extLst>
          </p:cNvPr>
          <p:cNvSpPr/>
          <p:nvPr/>
        </p:nvSpPr>
        <p:spPr>
          <a:xfrm>
            <a:off x="5368845" y="1244672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r>
              <a:rPr lang="de-DE" sz="1050" baseline="-25000" dirty="0"/>
              <a:t>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A2BF7FB-FA81-4AB3-9404-4E445E44F911}"/>
              </a:ext>
            </a:extLst>
          </p:cNvPr>
          <p:cNvSpPr/>
          <p:nvPr/>
        </p:nvSpPr>
        <p:spPr>
          <a:xfrm>
            <a:off x="5368845" y="1649085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r>
              <a:rPr lang="de-DE" sz="1050" baseline="-25000" dirty="0"/>
              <a:t>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C20D187-AEFC-427B-974C-FBA6D4C7DCFC}"/>
              </a:ext>
            </a:extLst>
          </p:cNvPr>
          <p:cNvSpPr/>
          <p:nvPr/>
        </p:nvSpPr>
        <p:spPr>
          <a:xfrm>
            <a:off x="5368845" y="2071894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r>
              <a:rPr lang="de-DE" sz="1050" baseline="-25000" dirty="0"/>
              <a:t>4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B8D549D-3365-49CE-9920-8D582ECA60DF}"/>
              </a:ext>
            </a:extLst>
          </p:cNvPr>
          <p:cNvSpPr/>
          <p:nvPr/>
        </p:nvSpPr>
        <p:spPr>
          <a:xfrm>
            <a:off x="5368845" y="2499097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r>
              <a:rPr lang="de-DE" sz="1050" baseline="-25000" dirty="0"/>
              <a:t>5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E06A863-C538-441A-944F-2330C55B7A38}"/>
              </a:ext>
            </a:extLst>
          </p:cNvPr>
          <p:cNvSpPr/>
          <p:nvPr/>
        </p:nvSpPr>
        <p:spPr>
          <a:xfrm>
            <a:off x="5368845" y="2925022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r>
              <a:rPr lang="de-DE" sz="1050" baseline="-25000" dirty="0"/>
              <a:t>6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D78E4A-245B-42D7-855E-834AA5FE8556}"/>
              </a:ext>
            </a:extLst>
          </p:cNvPr>
          <p:cNvSpPr/>
          <p:nvPr/>
        </p:nvSpPr>
        <p:spPr>
          <a:xfrm>
            <a:off x="5376388" y="3363567"/>
            <a:ext cx="566088" cy="3275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I2C</a:t>
            </a:r>
            <a:r>
              <a:rPr lang="de-DE" sz="1050" baseline="-25000" dirty="0"/>
              <a:t>0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BC7DB9-A869-49EF-8634-7B69029B4D07}"/>
              </a:ext>
            </a:extLst>
          </p:cNvPr>
          <p:cNvSpPr/>
          <p:nvPr/>
        </p:nvSpPr>
        <p:spPr>
          <a:xfrm>
            <a:off x="5320851" y="3894178"/>
            <a:ext cx="684959" cy="4220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IMU</a:t>
            </a:r>
          </a:p>
          <a:p>
            <a:r>
              <a:rPr lang="de-DE" sz="1050" dirty="0"/>
              <a:t>BNO055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6F45B2C-0A4E-4178-8198-2E5A6F1A7E6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659432" y="3691153"/>
            <a:ext cx="3899" cy="203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34DA896-999C-461E-BA30-C978A325222E}"/>
              </a:ext>
            </a:extLst>
          </p:cNvPr>
          <p:cNvCxnSpPr>
            <a:cxnSpLocks/>
          </p:cNvCxnSpPr>
          <p:nvPr/>
        </p:nvCxnSpPr>
        <p:spPr>
          <a:xfrm>
            <a:off x="5013816" y="1408465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E1E5755-182D-4332-9443-5EE49E46CDF3}"/>
              </a:ext>
            </a:extLst>
          </p:cNvPr>
          <p:cNvCxnSpPr>
            <a:cxnSpLocks/>
          </p:cNvCxnSpPr>
          <p:nvPr/>
        </p:nvCxnSpPr>
        <p:spPr>
          <a:xfrm>
            <a:off x="5013816" y="1799685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CB2A1EA-609F-4784-9BD5-8EF8307E7827}"/>
              </a:ext>
            </a:extLst>
          </p:cNvPr>
          <p:cNvCxnSpPr>
            <a:cxnSpLocks/>
          </p:cNvCxnSpPr>
          <p:nvPr/>
        </p:nvCxnSpPr>
        <p:spPr>
          <a:xfrm>
            <a:off x="5013816" y="2247153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AFBB1DF-DF88-4B90-A1CD-6046CA7970AB}"/>
              </a:ext>
            </a:extLst>
          </p:cNvPr>
          <p:cNvCxnSpPr>
            <a:cxnSpLocks/>
          </p:cNvCxnSpPr>
          <p:nvPr/>
        </p:nvCxnSpPr>
        <p:spPr>
          <a:xfrm>
            <a:off x="5031823" y="2662470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D524846-4AC0-4035-AFC7-C5A8FF4A5599}"/>
              </a:ext>
            </a:extLst>
          </p:cNvPr>
          <p:cNvCxnSpPr>
            <a:cxnSpLocks/>
          </p:cNvCxnSpPr>
          <p:nvPr/>
        </p:nvCxnSpPr>
        <p:spPr>
          <a:xfrm>
            <a:off x="5013816" y="3091695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2E67884-410D-43BC-8EFD-41FBC86602CD}"/>
              </a:ext>
            </a:extLst>
          </p:cNvPr>
          <p:cNvCxnSpPr>
            <a:cxnSpLocks/>
          </p:cNvCxnSpPr>
          <p:nvPr/>
        </p:nvCxnSpPr>
        <p:spPr>
          <a:xfrm>
            <a:off x="5031823" y="3501442"/>
            <a:ext cx="362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1B4A7BB-C116-4FF2-9906-464D55693E4E}"/>
              </a:ext>
            </a:extLst>
          </p:cNvPr>
          <p:cNvSpPr/>
          <p:nvPr/>
        </p:nvSpPr>
        <p:spPr>
          <a:xfrm>
            <a:off x="4719719" y="1244671"/>
            <a:ext cx="556683" cy="24464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100" dirty="0"/>
              <a:t>Cortex</a:t>
            </a:r>
            <a:endParaRPr lang="de-DE" sz="1050" dirty="0"/>
          </a:p>
          <a:p>
            <a:pPr algn="ctr"/>
            <a:r>
              <a:rPr lang="de-DE" sz="1000" i="1" dirty="0" err="1"/>
              <a:t>Servo</a:t>
            </a:r>
            <a:r>
              <a:rPr lang="de-DE" sz="1000" i="1" dirty="0"/>
              <a:t> Control, IMU Data </a:t>
            </a:r>
            <a:r>
              <a:rPr lang="de-DE" sz="1000" i="1" dirty="0" err="1"/>
              <a:t>Grabber</a:t>
            </a:r>
            <a:r>
              <a:rPr lang="de-DE" sz="1000" i="1" dirty="0"/>
              <a:t>, </a:t>
            </a:r>
            <a:br>
              <a:rPr lang="de-DE" sz="1000" i="1" dirty="0"/>
            </a:br>
            <a:r>
              <a:rPr lang="de-DE" sz="1000" i="1" dirty="0" err="1"/>
              <a:t>Distance</a:t>
            </a:r>
            <a:r>
              <a:rPr lang="de-DE" sz="1000" i="1" dirty="0"/>
              <a:t> Sensor </a:t>
            </a:r>
            <a:r>
              <a:rPr lang="de-DE" sz="1000" i="1" dirty="0" err="1"/>
              <a:t>Grabber</a:t>
            </a:r>
            <a:endParaRPr lang="de-DE" sz="1000" i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81D79E9-ADEA-4C08-90D6-CD53F9F3C01C}"/>
              </a:ext>
            </a:extLst>
          </p:cNvPr>
          <p:cNvCxnSpPr>
            <a:cxnSpLocks/>
          </p:cNvCxnSpPr>
          <p:nvPr/>
        </p:nvCxnSpPr>
        <p:spPr>
          <a:xfrm>
            <a:off x="5951261" y="1799685"/>
            <a:ext cx="525739" cy="16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A81F985-F91B-4685-8813-6A47C64D0360}"/>
              </a:ext>
            </a:extLst>
          </p:cNvPr>
          <p:cNvCxnSpPr>
            <a:cxnSpLocks/>
          </p:cNvCxnSpPr>
          <p:nvPr/>
        </p:nvCxnSpPr>
        <p:spPr>
          <a:xfrm>
            <a:off x="5942477" y="2230347"/>
            <a:ext cx="6457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B7BBE7A-B7A0-45B8-9328-795117151629}"/>
              </a:ext>
            </a:extLst>
          </p:cNvPr>
          <p:cNvCxnSpPr>
            <a:cxnSpLocks/>
          </p:cNvCxnSpPr>
          <p:nvPr/>
        </p:nvCxnSpPr>
        <p:spPr>
          <a:xfrm>
            <a:off x="5942477" y="2657540"/>
            <a:ext cx="7150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2101994-CE5A-450D-B20C-4E8196994437}"/>
              </a:ext>
            </a:extLst>
          </p:cNvPr>
          <p:cNvCxnSpPr>
            <a:cxnSpLocks/>
          </p:cNvCxnSpPr>
          <p:nvPr/>
        </p:nvCxnSpPr>
        <p:spPr>
          <a:xfrm>
            <a:off x="5951261" y="3091695"/>
            <a:ext cx="825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EB848D2B-C91E-4D28-A952-F9F6B157C344}"/>
              </a:ext>
            </a:extLst>
          </p:cNvPr>
          <p:cNvSpPr/>
          <p:nvPr/>
        </p:nvSpPr>
        <p:spPr>
          <a:xfrm>
            <a:off x="6776624" y="1284694"/>
            <a:ext cx="1800585" cy="23824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Leg 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431411B-9C74-4117-AD26-78B7D31842EA}"/>
              </a:ext>
            </a:extLst>
          </p:cNvPr>
          <p:cNvSpPr/>
          <p:nvPr/>
        </p:nvSpPr>
        <p:spPr>
          <a:xfrm>
            <a:off x="6657537" y="1140628"/>
            <a:ext cx="1800585" cy="23824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Leg 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91D246C-2806-4F54-B268-6B38AB01DF8D}"/>
              </a:ext>
            </a:extLst>
          </p:cNvPr>
          <p:cNvSpPr/>
          <p:nvPr/>
        </p:nvSpPr>
        <p:spPr>
          <a:xfrm>
            <a:off x="6538449" y="996562"/>
            <a:ext cx="1800585" cy="23824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Leg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97148-FE70-4854-9C9E-7D3EDE6E6AAC}"/>
              </a:ext>
            </a:extLst>
          </p:cNvPr>
          <p:cNvSpPr/>
          <p:nvPr/>
        </p:nvSpPr>
        <p:spPr>
          <a:xfrm>
            <a:off x="6419360" y="852495"/>
            <a:ext cx="1805402" cy="23824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/>
              <a:t>Leg 1..5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94F627-4E6C-49A1-842F-9A634FA56939}"/>
              </a:ext>
            </a:extLst>
          </p:cNvPr>
          <p:cNvSpPr/>
          <p:nvPr/>
        </p:nvSpPr>
        <p:spPr>
          <a:xfrm>
            <a:off x="7530492" y="1167271"/>
            <a:ext cx="662520" cy="4764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Servo</a:t>
            </a:r>
            <a:r>
              <a:rPr lang="de-DE" sz="1050" dirty="0"/>
              <a:t> </a:t>
            </a:r>
          </a:p>
          <a:p>
            <a:pPr algn="ctr"/>
            <a:r>
              <a:rPr lang="de-DE" sz="1050" dirty="0"/>
              <a:t>Hip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8316E50-2F42-40D7-B78E-2A83D5454A08}"/>
              </a:ext>
            </a:extLst>
          </p:cNvPr>
          <p:cNvSpPr/>
          <p:nvPr/>
        </p:nvSpPr>
        <p:spPr>
          <a:xfrm>
            <a:off x="6697362" y="1171706"/>
            <a:ext cx="662520" cy="4764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Servo</a:t>
            </a:r>
            <a:r>
              <a:rPr lang="de-DE" sz="1050" dirty="0"/>
              <a:t> </a:t>
            </a:r>
            <a:r>
              <a:rPr lang="de-DE" sz="1050" dirty="0" err="1"/>
              <a:t>Thigh</a:t>
            </a:r>
            <a:endParaRPr lang="de-DE" sz="10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7C72AF-E940-4DE4-A7E5-3555911BCEAA}"/>
              </a:ext>
            </a:extLst>
          </p:cNvPr>
          <p:cNvSpPr/>
          <p:nvPr/>
        </p:nvSpPr>
        <p:spPr>
          <a:xfrm>
            <a:off x="6697361" y="1839240"/>
            <a:ext cx="662520" cy="4764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Servo</a:t>
            </a:r>
            <a:r>
              <a:rPr lang="de-DE" sz="1050" dirty="0"/>
              <a:t> </a:t>
            </a:r>
            <a:r>
              <a:rPr lang="de-DE" sz="1050" dirty="0" err="1"/>
              <a:t>Knee</a:t>
            </a:r>
            <a:endParaRPr lang="de-DE" sz="105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D953490-F5F2-420F-B2A2-6DAF04E826DF}"/>
              </a:ext>
            </a:extLst>
          </p:cNvPr>
          <p:cNvSpPr/>
          <p:nvPr/>
        </p:nvSpPr>
        <p:spPr>
          <a:xfrm>
            <a:off x="7530492" y="1841453"/>
            <a:ext cx="662520" cy="4764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Servo</a:t>
            </a:r>
            <a:r>
              <a:rPr lang="de-DE" sz="1050" dirty="0"/>
              <a:t> Foot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D38D373-D93E-4488-BEEA-D039F327A1F7}"/>
              </a:ext>
            </a:extLst>
          </p:cNvPr>
          <p:cNvSpPr/>
          <p:nvPr/>
        </p:nvSpPr>
        <p:spPr>
          <a:xfrm>
            <a:off x="6688177" y="2512416"/>
            <a:ext cx="662520" cy="47649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Servo</a:t>
            </a:r>
            <a:r>
              <a:rPr lang="de-DE" sz="1050" dirty="0"/>
              <a:t> Sensor</a:t>
            </a:r>
          </a:p>
          <a:p>
            <a:pPr algn="ctr"/>
            <a:r>
              <a:rPr lang="de-DE" sz="1050" dirty="0"/>
              <a:t>Adapter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98C0555-960E-4690-A44E-3500F3188C19}"/>
              </a:ext>
            </a:extLst>
          </p:cNvPr>
          <p:cNvSpPr/>
          <p:nvPr/>
        </p:nvSpPr>
        <p:spPr>
          <a:xfrm>
            <a:off x="7428850" y="2512416"/>
            <a:ext cx="764162" cy="4764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Distance</a:t>
            </a:r>
            <a:r>
              <a:rPr lang="de-DE" sz="1050" dirty="0"/>
              <a:t> </a:t>
            </a:r>
          </a:p>
          <a:p>
            <a:pPr algn="ctr"/>
            <a:r>
              <a:rPr lang="de-DE" sz="1050" dirty="0"/>
              <a:t>Sensor</a:t>
            </a:r>
          </a:p>
          <a:p>
            <a:pPr algn="ctr"/>
            <a:r>
              <a:rPr lang="de-DE" sz="1050" dirty="0"/>
              <a:t>VL6180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7ADD635-5418-477C-8280-E776E57F58A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350697" y="2750662"/>
            <a:ext cx="781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7909C5D5-41F3-40A4-98A6-6E3F41D9AB84}"/>
              </a:ext>
            </a:extLst>
          </p:cNvPr>
          <p:cNvSpPr/>
          <p:nvPr/>
        </p:nvSpPr>
        <p:spPr>
          <a:xfrm>
            <a:off x="6284762" y="4991237"/>
            <a:ext cx="844025" cy="5380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>
                <a:solidFill>
                  <a:schemeClr val="tx1"/>
                </a:solidFill>
              </a:rPr>
              <a:t>Hardware, Sensor, Motor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8B1A69B-91BD-4A31-9611-B82A0B9D6D15}"/>
              </a:ext>
            </a:extLst>
          </p:cNvPr>
          <p:cNvSpPr/>
          <p:nvPr/>
        </p:nvSpPr>
        <p:spPr>
          <a:xfrm>
            <a:off x="7198673" y="4979320"/>
            <a:ext cx="844025" cy="55184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Protocol,</a:t>
            </a:r>
          </a:p>
          <a:p>
            <a:r>
              <a:rPr lang="de-DE" sz="1050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2819D13-CA8D-4AF9-B522-37D77BAC1D0B}"/>
              </a:ext>
            </a:extLst>
          </p:cNvPr>
          <p:cNvSpPr/>
          <p:nvPr/>
        </p:nvSpPr>
        <p:spPr>
          <a:xfrm>
            <a:off x="5343553" y="4991237"/>
            <a:ext cx="844025" cy="5380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de-DE" sz="105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7F318F-4A7C-4C2B-BB8F-0EBDD1C9ED4B}"/>
              </a:ext>
            </a:extLst>
          </p:cNvPr>
          <p:cNvSpPr/>
          <p:nvPr/>
        </p:nvSpPr>
        <p:spPr>
          <a:xfrm>
            <a:off x="4714321" y="3894178"/>
            <a:ext cx="566088" cy="42204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I2C</a:t>
            </a:r>
            <a:r>
              <a:rPr lang="de-DE" sz="1050" baseline="-25000" dirty="0"/>
              <a:t>1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76F993A-3513-4E74-ACE3-78C1C7F966A0}"/>
              </a:ext>
            </a:extLst>
          </p:cNvPr>
          <p:cNvCxnSpPr>
            <a:cxnSpLocks/>
            <a:stCxn id="76" idx="0"/>
            <a:endCxn id="54" idx="2"/>
          </p:cNvCxnSpPr>
          <p:nvPr/>
        </p:nvCxnSpPr>
        <p:spPr>
          <a:xfrm flipV="1">
            <a:off x="4997365" y="3691153"/>
            <a:ext cx="696" cy="203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458B6B14-BBD1-410E-836A-7DF1ED30B4F3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5934933" y="1408465"/>
            <a:ext cx="762429" cy="14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9D52D8D7-EF95-4DD1-AF32-857000E2008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7359882" y="1405517"/>
            <a:ext cx="170610" cy="44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2BD641C2-395B-4E58-B2DC-F2E39B162CA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H="1">
            <a:off x="6697361" y="1405517"/>
            <a:ext cx="1495651" cy="671969"/>
          </a:xfrm>
          <a:prstGeom prst="bentConnector5">
            <a:avLst>
              <a:gd name="adj1" fmla="val -15284"/>
              <a:gd name="adj2" fmla="val 50000"/>
              <a:gd name="adj3" fmla="val 1152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EDEDC10A-B62C-4E5B-915C-9920A816197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359881" y="2077486"/>
            <a:ext cx="170611" cy="22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6DE4F755-3416-4FD5-AD2A-905C58DFFA6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H="1">
            <a:off x="6688177" y="2079699"/>
            <a:ext cx="1504835" cy="670963"/>
          </a:xfrm>
          <a:prstGeom prst="bentConnector5">
            <a:avLst>
              <a:gd name="adj1" fmla="val -15191"/>
              <a:gd name="adj2" fmla="val 50000"/>
              <a:gd name="adj3" fmla="val 1151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F84448E1-CC3F-402C-8C2B-8BE6B1F00AE1}"/>
              </a:ext>
            </a:extLst>
          </p:cNvPr>
          <p:cNvSpPr/>
          <p:nvPr/>
        </p:nvSpPr>
        <p:spPr>
          <a:xfrm>
            <a:off x="1417624" y="2402291"/>
            <a:ext cx="2219989" cy="1032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>
                <a:solidFill>
                  <a:schemeClr val="tx1"/>
                </a:solidFill>
              </a:rPr>
              <a:t>ROS </a:t>
            </a:r>
            <a:r>
              <a:rPr lang="de-DE" sz="1050" dirty="0" err="1">
                <a:solidFill>
                  <a:schemeClr val="tx1"/>
                </a:solidFill>
              </a:rPr>
              <a:t>node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i="1" dirty="0" err="1">
                <a:solidFill>
                  <a:schemeClr val="tx1"/>
                </a:solidFill>
              </a:rPr>
              <a:t>hector_mapping</a:t>
            </a:r>
            <a:endParaRPr lang="de-DE" sz="1050" i="1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9B911E5-8DDB-474D-A533-1F3BE0917325}"/>
              </a:ext>
            </a:extLst>
          </p:cNvPr>
          <p:cNvSpPr/>
          <p:nvPr/>
        </p:nvSpPr>
        <p:spPr>
          <a:xfrm>
            <a:off x="1591383" y="2772326"/>
            <a:ext cx="956561" cy="52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/>
              <a:t>Hector SLAM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9D73E97-8135-4042-A400-BC8A8FB042C0}"/>
              </a:ext>
            </a:extLst>
          </p:cNvPr>
          <p:cNvSpPr/>
          <p:nvPr/>
        </p:nvSpPr>
        <p:spPr>
          <a:xfrm>
            <a:off x="1417624" y="3503130"/>
            <a:ext cx="2219989" cy="1032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>
                <a:solidFill>
                  <a:schemeClr val="tx1"/>
                </a:solidFill>
              </a:rPr>
              <a:t>ROS </a:t>
            </a:r>
            <a:r>
              <a:rPr lang="de-DE" sz="1050" dirty="0" err="1">
                <a:solidFill>
                  <a:schemeClr val="tx1"/>
                </a:solidFill>
              </a:rPr>
              <a:t>node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i="1" dirty="0" err="1">
                <a:solidFill>
                  <a:schemeClr val="tx1"/>
                </a:solidFill>
              </a:rPr>
              <a:t>pentapod_engine</a:t>
            </a:r>
            <a:endParaRPr lang="de-DE" sz="1050" i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214FEF-76AF-49C8-952E-0C9ED322687C}"/>
              </a:ext>
            </a:extLst>
          </p:cNvPr>
          <p:cNvSpPr/>
          <p:nvPr/>
        </p:nvSpPr>
        <p:spPr>
          <a:xfrm>
            <a:off x="1584234" y="3806495"/>
            <a:ext cx="956561" cy="6005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/>
              <a:t>Engine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0FBDECA-506A-4927-A177-52F1E2853C6C}"/>
              </a:ext>
            </a:extLst>
          </p:cNvPr>
          <p:cNvSpPr/>
          <p:nvPr/>
        </p:nvSpPr>
        <p:spPr>
          <a:xfrm>
            <a:off x="450899" y="996562"/>
            <a:ext cx="888699" cy="3524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ROS </a:t>
            </a:r>
            <a:r>
              <a:rPr lang="de-DE" sz="1050" dirty="0" err="1">
                <a:solidFill>
                  <a:schemeClr val="tx1"/>
                </a:solidFill>
              </a:rPr>
              <a:t>node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i="1" dirty="0" err="1">
                <a:solidFill>
                  <a:schemeClr val="tx1"/>
                </a:solidFill>
              </a:rPr>
              <a:t>pentapod_server</a:t>
            </a:r>
            <a:endParaRPr lang="de-DE" sz="1050" i="1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8C53B8-AA0A-479A-B1C4-92836044F5B2}"/>
              </a:ext>
            </a:extLst>
          </p:cNvPr>
          <p:cNvSpPr/>
          <p:nvPr/>
        </p:nvSpPr>
        <p:spPr>
          <a:xfrm>
            <a:off x="767966" y="2378870"/>
            <a:ext cx="423468" cy="1308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/>
              <a:t>Webserver REST</a:t>
            </a:r>
            <a:br>
              <a:rPr lang="de-DE" sz="1100" dirty="0"/>
            </a:br>
            <a:r>
              <a:rPr lang="de-DE" sz="1100" i="1" dirty="0" err="1"/>
              <a:t>Mongoose</a:t>
            </a:r>
            <a:endParaRPr lang="de-DE" sz="1100" i="1" dirty="0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6D02622-7C8F-47FA-9EE8-7AFB19A60171}"/>
              </a:ext>
            </a:extLst>
          </p:cNvPr>
          <p:cNvCxnSpPr>
            <a:cxnSpLocks/>
            <a:stCxn id="29" idx="2"/>
            <a:endCxn id="16" idx="1"/>
          </p:cNvCxnSpPr>
          <p:nvPr/>
        </p:nvCxnSpPr>
        <p:spPr>
          <a:xfrm rot="16200000" flipH="1">
            <a:off x="1072295" y="3594822"/>
            <a:ext cx="419345" cy="6045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7E0C1D3-960D-40F0-A058-B45D25E87ED7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1191434" y="3033144"/>
            <a:ext cx="399949" cy="6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EE28EE96-25FC-416B-B766-529B0A1FDB00}"/>
              </a:ext>
            </a:extLst>
          </p:cNvPr>
          <p:cNvCxnSpPr>
            <a:cxnSpLocks/>
            <a:stCxn id="27" idx="2"/>
            <a:endCxn id="122" idx="0"/>
          </p:cNvCxnSpPr>
          <p:nvPr/>
        </p:nvCxnSpPr>
        <p:spPr>
          <a:xfrm rot="5400000">
            <a:off x="1638660" y="2338040"/>
            <a:ext cx="865290" cy="32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C03E64E-B1E4-4029-AB2C-6C27E1F5523D}"/>
              </a:ext>
            </a:extLst>
          </p:cNvPr>
          <p:cNvCxnSpPr>
            <a:cxnSpLocks/>
            <a:stCxn id="27" idx="1"/>
            <a:endCxn id="29" idx="0"/>
          </p:cNvCxnSpPr>
          <p:nvPr/>
        </p:nvCxnSpPr>
        <p:spPr>
          <a:xfrm rot="10800000" flipV="1">
            <a:off x="979701" y="1645536"/>
            <a:ext cx="614965" cy="7333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5DACB42-7689-4D94-B0DE-222E5F2DEC3C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540795" y="4105199"/>
            <a:ext cx="2173526" cy="1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D8ACFFB8-FE2C-4CEF-BA56-7D77B495A2CD}"/>
              </a:ext>
            </a:extLst>
          </p:cNvPr>
          <p:cNvSpPr/>
          <p:nvPr/>
        </p:nvSpPr>
        <p:spPr>
          <a:xfrm>
            <a:off x="2540795" y="3926768"/>
            <a:ext cx="656640" cy="3140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I2C</a:t>
            </a:r>
            <a:br>
              <a:rPr lang="de-DE" sz="1050" dirty="0"/>
            </a:br>
            <a:r>
              <a:rPr lang="de-DE" sz="1050" baseline="-25000" dirty="0"/>
              <a:t>/</a:t>
            </a:r>
            <a:r>
              <a:rPr lang="de-DE" sz="1050" baseline="-25000" dirty="0" err="1"/>
              <a:t>dev</a:t>
            </a:r>
            <a:r>
              <a:rPr lang="de-DE" sz="1050" baseline="-25000" dirty="0"/>
              <a:t>/i2c-1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CFC59AF-E227-4E5C-9BBC-A258C4C9DDF3}"/>
              </a:ext>
            </a:extLst>
          </p:cNvPr>
          <p:cNvSpPr/>
          <p:nvPr/>
        </p:nvSpPr>
        <p:spPr>
          <a:xfrm>
            <a:off x="2552270" y="1470036"/>
            <a:ext cx="682027" cy="3140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UART</a:t>
            </a:r>
            <a:br>
              <a:rPr lang="de-DE" sz="1050" dirty="0"/>
            </a:br>
            <a:r>
              <a:rPr lang="de-DE" sz="1050" baseline="-25000" dirty="0"/>
              <a:t>/</a:t>
            </a:r>
            <a:r>
              <a:rPr lang="de-DE" sz="1050" baseline="-25000" dirty="0" err="1"/>
              <a:t>dev</a:t>
            </a:r>
            <a:r>
              <a:rPr lang="de-DE" sz="1050" baseline="-25000" dirty="0"/>
              <a:t>/ttyS1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DF60345-84AF-4176-8E6C-C0A937E0C533}"/>
              </a:ext>
            </a:extLst>
          </p:cNvPr>
          <p:cNvCxnSpPr>
            <a:cxnSpLocks/>
            <a:stCxn id="39" idx="1"/>
            <a:endCxn id="80" idx="3"/>
          </p:cNvCxnSpPr>
          <p:nvPr/>
        </p:nvCxnSpPr>
        <p:spPr>
          <a:xfrm flipH="1" flipV="1">
            <a:off x="3234297" y="1627051"/>
            <a:ext cx="449698" cy="1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6D96C984-988C-4EDE-A4A7-2915B853C5AB}"/>
              </a:ext>
            </a:extLst>
          </p:cNvPr>
          <p:cNvSpPr/>
          <p:nvPr/>
        </p:nvSpPr>
        <p:spPr>
          <a:xfrm>
            <a:off x="755576" y="908720"/>
            <a:ext cx="3121733" cy="533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node</a:t>
            </a:r>
            <a:r>
              <a:rPr lang="de-DE" sz="1200" dirty="0">
                <a:solidFill>
                  <a:schemeClr val="tx1"/>
                </a:solidFill>
              </a:rPr>
              <a:t> „Server“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B52FEA0-3687-4837-9282-4743B3D389D1}"/>
              </a:ext>
            </a:extLst>
          </p:cNvPr>
          <p:cNvSpPr/>
          <p:nvPr/>
        </p:nvSpPr>
        <p:spPr>
          <a:xfrm>
            <a:off x="3972786" y="908721"/>
            <a:ext cx="1792941" cy="2308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node</a:t>
            </a:r>
            <a:r>
              <a:rPr lang="de-DE" sz="1200" dirty="0">
                <a:solidFill>
                  <a:schemeClr val="tx1"/>
                </a:solidFill>
              </a:rPr>
              <a:t> „SLAM“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C039C2-CB8B-4120-9956-74A611D2D403}"/>
              </a:ext>
            </a:extLst>
          </p:cNvPr>
          <p:cNvSpPr/>
          <p:nvPr/>
        </p:nvSpPr>
        <p:spPr>
          <a:xfrm>
            <a:off x="4006660" y="3740244"/>
            <a:ext cx="1654894" cy="2498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node</a:t>
            </a:r>
            <a:r>
              <a:rPr lang="de-DE" sz="1200" dirty="0">
                <a:solidFill>
                  <a:schemeClr val="tx1"/>
                </a:solidFill>
              </a:rPr>
              <a:t> „Engine“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8C53B8-AA0A-479A-B1C4-92836044F5B2}"/>
              </a:ext>
            </a:extLst>
          </p:cNvPr>
          <p:cNvSpPr/>
          <p:nvPr/>
        </p:nvSpPr>
        <p:spPr>
          <a:xfrm>
            <a:off x="920775" y="1331233"/>
            <a:ext cx="574609" cy="46245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Webserver</a:t>
            </a:r>
          </a:p>
          <a:p>
            <a:endParaRPr lang="de-DE" sz="1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214FEF-76AF-49C8-952E-0C9ED322687C}"/>
              </a:ext>
            </a:extLst>
          </p:cNvPr>
          <p:cNvSpPr/>
          <p:nvPr/>
        </p:nvSpPr>
        <p:spPr>
          <a:xfrm>
            <a:off x="4243186" y="4079465"/>
            <a:ext cx="1224136" cy="1876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Engine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8D80A2F-05EF-45EA-A92F-B0B764588FF4}"/>
              </a:ext>
            </a:extLst>
          </p:cNvPr>
          <p:cNvSpPr/>
          <p:nvPr/>
        </p:nvSpPr>
        <p:spPr>
          <a:xfrm>
            <a:off x="467544" y="404664"/>
            <a:ext cx="8208912" cy="6264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Odroid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Linux/ROS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B915A8E-0A26-4B65-A1FE-4D9C6A5CBE89}"/>
              </a:ext>
            </a:extLst>
          </p:cNvPr>
          <p:cNvSpPr/>
          <p:nvPr/>
        </p:nvSpPr>
        <p:spPr>
          <a:xfrm>
            <a:off x="4198537" y="1294356"/>
            <a:ext cx="1224136" cy="122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SLAM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03DD0A-B0FF-49D8-94C1-E6A64DB5DE2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69726" y="5017616"/>
            <a:ext cx="27734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61E57FA-C544-4F30-A226-F4DA91400642}"/>
              </a:ext>
            </a:extLst>
          </p:cNvPr>
          <p:cNvSpPr/>
          <p:nvPr/>
        </p:nvSpPr>
        <p:spPr>
          <a:xfrm>
            <a:off x="5971593" y="1635086"/>
            <a:ext cx="1080122" cy="5480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/>
              <a:t>Lidar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824E6E8-768F-4317-B52D-6A473FB08DAA}"/>
              </a:ext>
            </a:extLst>
          </p:cNvPr>
          <p:cNvCxnSpPr>
            <a:cxnSpLocks/>
            <a:stCxn id="39" idx="1"/>
            <a:endCxn id="26" idx="3"/>
          </p:cNvCxnSpPr>
          <p:nvPr/>
        </p:nvCxnSpPr>
        <p:spPr>
          <a:xfrm flipH="1">
            <a:off x="5422673" y="1909097"/>
            <a:ext cx="548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DE68FC8-6ABA-4DA4-AFA9-B4409F4C66C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404050" y="4762592"/>
            <a:ext cx="2851368" cy="12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C9951D3-31FC-4779-994B-EBD9575E5A2A}"/>
              </a:ext>
            </a:extLst>
          </p:cNvPr>
          <p:cNvSpPr txBox="1"/>
          <p:nvPr/>
        </p:nvSpPr>
        <p:spPr>
          <a:xfrm>
            <a:off x="2888000" y="4501704"/>
            <a:ext cx="51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state</a:t>
            </a:r>
            <a:endParaRPr lang="de-DE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4877B7-D7AA-4740-8742-E397AD9C37C5}"/>
              </a:ext>
            </a:extLst>
          </p:cNvPr>
          <p:cNvSpPr txBox="1"/>
          <p:nvPr/>
        </p:nvSpPr>
        <p:spPr>
          <a:xfrm>
            <a:off x="2838273" y="4981335"/>
            <a:ext cx="56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</a:t>
            </a:r>
            <a:endParaRPr lang="de-DE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DD8287-1FF7-422B-ACCA-408CA9275A74}"/>
              </a:ext>
            </a:extLst>
          </p:cNvPr>
          <p:cNvSpPr txBox="1"/>
          <p:nvPr/>
        </p:nvSpPr>
        <p:spPr>
          <a:xfrm>
            <a:off x="3183313" y="3054531"/>
            <a:ext cx="56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</a:t>
            </a:r>
            <a:endParaRPr lang="de-DE" sz="1200" dirty="0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9A198D7F-766A-4A9E-B8ED-FF76E131BB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7784" y="3309892"/>
            <a:ext cx="2257470" cy="7695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57C7D6E-23F1-4A69-967E-0DEC52EF7900}"/>
              </a:ext>
            </a:extLst>
          </p:cNvPr>
          <p:cNvSpPr txBox="1"/>
          <p:nvPr/>
        </p:nvSpPr>
        <p:spPr>
          <a:xfrm>
            <a:off x="2809072" y="162060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map</a:t>
            </a:r>
            <a:endParaRPr lang="de-DE" sz="12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13829D7-2C16-4B47-972C-0DBE94CFA9CB}"/>
              </a:ext>
            </a:extLst>
          </p:cNvPr>
          <p:cNvCxnSpPr>
            <a:cxnSpLocks/>
          </p:cNvCxnSpPr>
          <p:nvPr/>
        </p:nvCxnSpPr>
        <p:spPr>
          <a:xfrm>
            <a:off x="348487" y="5474477"/>
            <a:ext cx="5841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D48F246-B8C3-4D46-8084-2DF7E7BC1D7D}"/>
              </a:ext>
            </a:extLst>
          </p:cNvPr>
          <p:cNvSpPr txBox="1"/>
          <p:nvPr/>
        </p:nvSpPr>
        <p:spPr>
          <a:xfrm>
            <a:off x="377172" y="5138528"/>
            <a:ext cx="56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</a:t>
            </a:r>
            <a:endParaRPr lang="de-DE" sz="12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41B7CE9-BDF8-4A3A-8B7D-57628A2F10CC}"/>
              </a:ext>
            </a:extLst>
          </p:cNvPr>
          <p:cNvCxnSpPr>
            <a:cxnSpLocks/>
          </p:cNvCxnSpPr>
          <p:nvPr/>
        </p:nvCxnSpPr>
        <p:spPr>
          <a:xfrm flipH="1">
            <a:off x="359779" y="4846128"/>
            <a:ext cx="5841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C9C7C29-5A33-49D7-87AE-25A18A647999}"/>
              </a:ext>
            </a:extLst>
          </p:cNvPr>
          <p:cNvSpPr txBox="1"/>
          <p:nvPr/>
        </p:nvSpPr>
        <p:spPr>
          <a:xfrm>
            <a:off x="406479" y="4569129"/>
            <a:ext cx="51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state</a:t>
            </a:r>
            <a:endParaRPr lang="de-DE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0A59D5C-824B-44AF-B227-F31DB514B857}"/>
              </a:ext>
            </a:extLst>
          </p:cNvPr>
          <p:cNvCxnSpPr>
            <a:cxnSpLocks/>
          </p:cNvCxnSpPr>
          <p:nvPr/>
        </p:nvCxnSpPr>
        <p:spPr>
          <a:xfrm flipH="1">
            <a:off x="359779" y="4445065"/>
            <a:ext cx="5841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D3B529A-230B-4B21-B17B-13592C125E1D}"/>
              </a:ext>
            </a:extLst>
          </p:cNvPr>
          <p:cNvSpPr txBox="1"/>
          <p:nvPr/>
        </p:nvSpPr>
        <p:spPr>
          <a:xfrm>
            <a:off x="406479" y="4168066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map</a:t>
            </a:r>
            <a:endParaRPr lang="de-DE" sz="12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EF49318-9DC0-4B4C-860E-FBAE66EE42FF}"/>
              </a:ext>
            </a:extLst>
          </p:cNvPr>
          <p:cNvSpPr/>
          <p:nvPr/>
        </p:nvSpPr>
        <p:spPr>
          <a:xfrm>
            <a:off x="1672767" y="3254082"/>
            <a:ext cx="1224136" cy="122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/>
              <a:t>Odometry</a:t>
            </a:r>
            <a:endParaRPr lang="de-DE" sz="12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1A7B06-DDBA-4BED-A5A2-2BF29E74FAE9}"/>
              </a:ext>
            </a:extLst>
          </p:cNvPr>
          <p:cNvSpPr/>
          <p:nvPr/>
        </p:nvSpPr>
        <p:spPr>
          <a:xfrm>
            <a:off x="2367370" y="4203522"/>
            <a:ext cx="442389" cy="345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126A344-F274-4445-870C-58869A8687F3}"/>
              </a:ext>
            </a:extLst>
          </p:cNvPr>
          <p:cNvSpPr/>
          <p:nvPr/>
        </p:nvSpPr>
        <p:spPr>
          <a:xfrm>
            <a:off x="4320395" y="2726469"/>
            <a:ext cx="442389" cy="345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65A0069-8CF2-4AC1-93EA-3C9243A43D1C}"/>
              </a:ext>
            </a:extLst>
          </p:cNvPr>
          <p:cNvSpPr/>
          <p:nvPr/>
        </p:nvSpPr>
        <p:spPr>
          <a:xfrm>
            <a:off x="4255418" y="4590091"/>
            <a:ext cx="442389" cy="345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65D430-60A5-4FEB-8BD1-C9CA90B63A6A}"/>
              </a:ext>
            </a:extLst>
          </p:cNvPr>
          <p:cNvCxnSpPr>
            <a:cxnSpLocks/>
          </p:cNvCxnSpPr>
          <p:nvPr/>
        </p:nvCxnSpPr>
        <p:spPr>
          <a:xfrm>
            <a:off x="388995" y="3276175"/>
            <a:ext cx="5841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2C03DF4-F6DD-457D-B6B7-55A2663B7944}"/>
              </a:ext>
            </a:extLst>
          </p:cNvPr>
          <p:cNvSpPr txBox="1"/>
          <p:nvPr/>
        </p:nvSpPr>
        <p:spPr>
          <a:xfrm>
            <a:off x="417680" y="2940226"/>
            <a:ext cx="591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target</a:t>
            </a:r>
            <a:endParaRPr lang="de-DE" sz="1200" dirty="0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02E1E974-FD73-4FA8-A8C7-E03F223847B0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1495385" y="1909097"/>
            <a:ext cx="2703153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0DACEF2A-3772-4B50-8F50-BEFF6EB0DD61}"/>
              </a:ext>
            </a:extLst>
          </p:cNvPr>
          <p:cNvSpPr/>
          <p:nvPr/>
        </p:nvSpPr>
        <p:spPr>
          <a:xfrm>
            <a:off x="1693594" y="1933295"/>
            <a:ext cx="1217721" cy="122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/>
              <a:t>Planning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286483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Bildschirmpräsentation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Segoe UI</vt:lpstr>
      <vt:lpstr>Symap</vt:lpstr>
      <vt:lpstr>Symbol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JochenAlt</cp:lastModifiedBy>
  <cp:revision>50</cp:revision>
  <dcterms:created xsi:type="dcterms:W3CDTF">2017-05-28T13:08:12Z</dcterms:created>
  <dcterms:modified xsi:type="dcterms:W3CDTF">2017-08-27T11:50:53Z</dcterms:modified>
</cp:coreProperties>
</file>