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/>
          <p:cNvGrpSpPr/>
          <p:nvPr/>
        </p:nvGrpSpPr>
        <p:grpSpPr>
          <a:xfrm>
            <a:off x="1547664" y="344666"/>
            <a:ext cx="5112568" cy="2109045"/>
            <a:chOff x="1547664" y="344666"/>
            <a:chExt cx="5112568" cy="2109045"/>
          </a:xfrm>
        </p:grpSpPr>
        <p:cxnSp>
          <p:nvCxnSpPr>
            <p:cNvPr id="5" name="Gerader Verbinder 4"/>
            <p:cNvCxnSpPr/>
            <p:nvPr/>
          </p:nvCxnSpPr>
          <p:spPr>
            <a:xfrm>
              <a:off x="1691680" y="1910595"/>
              <a:ext cx="1656184" cy="62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lipse 5"/>
            <p:cNvSpPr/>
            <p:nvPr/>
          </p:nvSpPr>
          <p:spPr>
            <a:xfrm>
              <a:off x="3347864" y="173681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r Verbinder 7"/>
            <p:cNvCxnSpPr/>
            <p:nvPr/>
          </p:nvCxnSpPr>
          <p:spPr>
            <a:xfrm>
              <a:off x="3563888" y="1916832"/>
              <a:ext cx="1440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lipse 9"/>
            <p:cNvSpPr/>
            <p:nvPr/>
          </p:nvSpPr>
          <p:spPr>
            <a:xfrm>
              <a:off x="4824028" y="173681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r Verbinder 10"/>
            <p:cNvCxnSpPr/>
            <p:nvPr/>
          </p:nvCxnSpPr>
          <p:spPr>
            <a:xfrm>
              <a:off x="5013475" y="1910595"/>
              <a:ext cx="1440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6300192" y="173057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Gerade Verbindung mit Pfeil 13"/>
            <p:cNvCxnSpPr/>
            <p:nvPr/>
          </p:nvCxnSpPr>
          <p:spPr>
            <a:xfrm>
              <a:off x="2411760" y="1052736"/>
              <a:ext cx="0" cy="79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/>
            <p:cNvSpPr txBox="1"/>
            <p:nvPr/>
          </p:nvSpPr>
          <p:spPr>
            <a:xfrm>
              <a:off x="2483768" y="1412776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endParaRPr lang="de-DE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3968904" y="1475492"/>
              <a:ext cx="613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l</a:t>
              </a:r>
              <a:r>
                <a:rPr lang="de-DE" baseline="-25000" dirty="0" err="1" smtClean="0"/>
                <a:t>femur</a:t>
              </a:r>
              <a:endParaRPr lang="de-DE" baseline="-250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437545" y="1459247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l</a:t>
              </a:r>
              <a:r>
                <a:rPr lang="de-DE" baseline="-25000" dirty="0" err="1" smtClean="0"/>
                <a:t>Tibia</a:t>
              </a:r>
              <a:endParaRPr lang="de-DE" baseline="-25000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61953" y="2066163"/>
              <a:ext cx="1113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Servo</a:t>
              </a:r>
              <a:r>
                <a:rPr lang="de-DE" baseline="-25000" dirty="0" err="1" smtClean="0"/>
                <a:t>Femur</a:t>
              </a:r>
              <a:endParaRPr lang="de-DE" baseline="-25000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756148" y="2084379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Servo</a:t>
              </a:r>
              <a:r>
                <a:rPr lang="de-DE" baseline="-25000" dirty="0" err="1" smtClean="0"/>
                <a:t>Tibia</a:t>
              </a:r>
              <a:endParaRPr lang="de-DE" baseline="-25000" dirty="0" smtClean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2746217" y="173681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2215585" y="344666"/>
              <a:ext cx="536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l</a:t>
              </a:r>
              <a:r>
                <a:rPr lang="de-DE" baseline="-25000" dirty="0" err="1" smtClean="0"/>
                <a:t>Coxa</a:t>
              </a:r>
              <a:endParaRPr lang="de-DE" baseline="-25000" dirty="0"/>
            </a:p>
          </p:txBody>
        </p:sp>
        <p:cxnSp>
          <p:nvCxnSpPr>
            <p:cNvPr id="24" name="Gerade Verbindung mit Pfeil 23"/>
            <p:cNvCxnSpPr/>
            <p:nvPr/>
          </p:nvCxnSpPr>
          <p:spPr>
            <a:xfrm>
              <a:off x="1547664" y="776713"/>
              <a:ext cx="19802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01780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Larissa-Design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 Alt</dc:creator>
  <cp:lastModifiedBy>Jochen Alt</cp:lastModifiedBy>
  <cp:revision>3</cp:revision>
  <dcterms:created xsi:type="dcterms:W3CDTF">2017-03-21T22:50:51Z</dcterms:created>
  <dcterms:modified xsi:type="dcterms:W3CDTF">2017-03-22T07:20:08Z</dcterms:modified>
</cp:coreProperties>
</file>