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8195-7845-02B3-2468-0D74B63A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961312-528F-F030-3F6D-ED9AC61A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EA365D-D160-FC7C-82A2-49DE8647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ACE41-8577-8913-C348-533DB5AC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6B4A45-2DA8-1B4F-CCDE-76CB0E7B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1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B5273-C92A-A1F0-B6AE-372C72EF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1D5A67-A8A5-E5E2-54E9-943D173F2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72148-221D-DA97-56FA-773BC87B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B7E0D-A674-91D5-40E5-0CDE940D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85A4F-F42E-48FB-B155-24AB6E69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84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DBBFAC-855B-C882-86C9-1EA6D92A0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2D4BF2-B445-F868-B43F-7BB0A425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A05BB-8E8D-03BE-63D9-8C4E2CD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C9755-2C8B-71D9-8CF3-1E7C3F83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21EDC-F214-D219-0F42-716CCB1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2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6C1B0-950C-C75E-FC7B-27D4B763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F81B4-FDAE-368C-ED77-6DE39C6E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7EFD8-6A72-15D0-81B8-D069FD72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80775-2FB6-D809-2F85-7F559BAD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D26286-F74F-88C2-6C20-69DFC900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3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EFCDA-AFAD-9D50-5798-CB2368F0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E2FB6-ED2D-02FC-EB09-2B3FB5BA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6FD3F-84EF-800C-5DB5-7AD9FC5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41419-B6A9-F4F1-869B-2D35FB80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293573-261E-A4E2-88B6-8C7828C3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38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927AF-E45F-644E-CDFB-542DDE7A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9977D-FC76-45F6-4C63-181E75EAF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7F1B7A-5EF2-2A7C-4270-DF3D92EE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B19E92-8077-16EA-1E77-23C90C63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98BF56-E3C3-5788-AE42-80E74A0E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57A39F-2855-FA05-1B59-AA7DF765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56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3F879-6AE8-B5DE-AF53-F1596AD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FEF1FB-161B-D853-C014-5D442D0F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AB041E-0EEA-01F1-DCD4-678D905E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B1E4C6-C44A-E689-80F9-EFE76A0D7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824685-0437-5400-1FD9-245B3EB8C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76E778-396D-D21B-84AC-41ACE61F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327E11-49B9-1AD5-87AE-D62340C3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A60A76-2813-6D9D-8347-0C1DCFE5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96ABE-E7DF-20EF-D04C-FCC086BD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361A13-2B12-423D-07D6-E9AD4692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F9F725-EC71-1F8C-E859-27B00CB2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9D78C3-269B-1605-187B-66157AC0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5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C4BEF4-C5FA-07BF-233E-8905D6A2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C660DE-B63B-F4A9-2FBC-266F57AA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761AFC-4C02-5EA2-5979-74D4D569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6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339A5-E186-820E-7187-5AC613CE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999B7-0E68-C497-D237-1D314CB1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63C9D2-EF35-F0F6-BFFA-05BE47D1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B12C85-ED72-C7B9-ADF7-F721B45A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584236-F253-3685-CAC1-F9085D83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CA2689-41AE-42F8-76A3-63B785E5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77694-FBD1-A620-9731-7B47C907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3D2BE7-F197-E9C7-3BEE-80229ADB8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751DD-BEFF-B604-6B1B-9417F34B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06AEA-F884-2021-EEC0-6B61AAAE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36A9E0-2FA2-7E15-5F82-3BD22740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E03F2E-A366-100B-1D2B-59015FA6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8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0618AF-FA55-FBC9-13D3-86B5A62B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711890-E3B9-2522-254E-4BB06772E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3FBA5-5F4D-5A97-140A-B9C172C75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A1A8-E943-4E02-9AC9-316A19AB2921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004D1-FE20-6428-C5C4-44D07269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7FABE-C7B2-84A1-FE63-3EFC4997C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1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89F8725F-E068-974C-0875-23D3EC73EE05}"/>
              </a:ext>
            </a:extLst>
          </p:cNvPr>
          <p:cNvSpPr/>
          <p:nvPr/>
        </p:nvSpPr>
        <p:spPr>
          <a:xfrm>
            <a:off x="-281183" y="366409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56B0522-30E9-5040-03CE-A9D20B031E6F}"/>
              </a:ext>
            </a:extLst>
          </p:cNvPr>
          <p:cNvGrpSpPr/>
          <p:nvPr/>
        </p:nvGrpSpPr>
        <p:grpSpPr>
          <a:xfrm>
            <a:off x="900589" y="2268549"/>
            <a:ext cx="3110452" cy="2402528"/>
            <a:chOff x="324253" y="719848"/>
            <a:chExt cx="5434375" cy="4147254"/>
          </a:xfrm>
          <a:effectLst>
            <a:outerShdw blurRad="88900" dist="50800" dir="2700000" algn="tl" rotWithShape="0">
              <a:schemeClr val="tx1"/>
            </a:outerShdw>
          </a:effectLst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1247DBD-ED22-8DA2-8091-F5F34D1F2988}"/>
                </a:ext>
              </a:extLst>
            </p:cNvPr>
            <p:cNvSpPr txBox="1"/>
            <p:nvPr/>
          </p:nvSpPr>
          <p:spPr>
            <a:xfrm>
              <a:off x="324253" y="719848"/>
              <a:ext cx="3375355" cy="2762683"/>
            </a:xfrm>
            <a:prstGeom prst="rect">
              <a:avLst/>
            </a:prstGeom>
            <a:noFill/>
            <a:effectLst>
              <a:outerShdw blurRad="88900" dist="63500" dir="2700000" algn="tl" rotWithShape="0">
                <a:prstClr val="black">
                  <a:alpha val="6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9800" dirty="0">
                  <a:solidFill>
                    <a:srgbClr val="FFFF00"/>
                  </a:solidFill>
                  <a:latin typeface="Induction" pitchFamily="2" charset="0"/>
                </a:rPr>
                <a:t>G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01131E4-6956-E20A-EF25-7FA904A966C0}"/>
                </a:ext>
              </a:extLst>
            </p:cNvPr>
            <p:cNvSpPr txBox="1"/>
            <p:nvPr/>
          </p:nvSpPr>
          <p:spPr>
            <a:xfrm>
              <a:off x="2383273" y="2104419"/>
              <a:ext cx="3375355" cy="2762683"/>
            </a:xfrm>
            <a:prstGeom prst="rect">
              <a:avLst/>
            </a:prstGeom>
            <a:noFill/>
            <a:effectLst>
              <a:outerShdw blurRad="88900" dist="63500" dir="2700000" algn="tl" rotWithShape="0">
                <a:prstClr val="black">
                  <a:alpha val="6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9800" dirty="0">
                  <a:solidFill>
                    <a:srgbClr val="FFFF00"/>
                  </a:solidFill>
                  <a:latin typeface="Induction" pitchFamily="2" charset="0"/>
                </a:rPr>
                <a:t>R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47C65A2E-1383-828D-9C9F-A64E375D5316}"/>
              </a:ext>
            </a:extLst>
          </p:cNvPr>
          <p:cNvSpPr txBox="1"/>
          <p:nvPr/>
        </p:nvSpPr>
        <p:spPr>
          <a:xfrm>
            <a:off x="4032265" y="2339772"/>
            <a:ext cx="7434603" cy="707886"/>
          </a:xfrm>
          <a:prstGeom prst="rect">
            <a:avLst/>
          </a:prstGeom>
          <a:noFill/>
          <a:effectLst>
            <a:outerShdw blurRad="88900" dist="50800" dir="2700000" algn="tl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Extended PRIME GO | 4 | 4+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DA91F0-B8AB-19EE-BF08-4DB6BF855F9F}"/>
              </a:ext>
            </a:extLst>
          </p:cNvPr>
          <p:cNvSpPr txBox="1"/>
          <p:nvPr/>
        </p:nvSpPr>
        <p:spPr>
          <a:xfrm>
            <a:off x="4032265" y="3361526"/>
            <a:ext cx="6311265" cy="1138773"/>
          </a:xfrm>
          <a:prstGeom prst="rect">
            <a:avLst/>
          </a:prstGeom>
          <a:noFill/>
          <a:effectLst>
            <a:outerShdw blurRad="88900" dist="50800" dir="2700000" algn="tl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de-DE" sz="3400" dirty="0">
                <a:solidFill>
                  <a:srgbClr val="FFFF00"/>
                </a:solidFill>
                <a:latin typeface="Induction" pitchFamily="2" charset="0"/>
              </a:rPr>
              <a:t>Electronic</a:t>
            </a:r>
            <a:r>
              <a:rPr lang="de-DE" sz="3200" dirty="0">
                <a:solidFill>
                  <a:srgbClr val="FFFF00"/>
                </a:solidFill>
                <a:latin typeface="Induction" pitchFamily="2" charset="0"/>
              </a:rPr>
              <a:t> Green  Room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562A685-3551-54D8-23D2-0FAAA9C5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6476" y="3094760"/>
            <a:ext cx="1405540" cy="1405540"/>
          </a:xfrm>
          <a:prstGeom prst="rect">
            <a:avLst/>
          </a:prstGeom>
          <a:effectLst>
            <a:outerShdw blurRad="88900" dist="508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65374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Microsoft YaHei UI</vt:lpstr>
      <vt:lpstr>Arial</vt:lpstr>
      <vt:lpstr>Calibri</vt:lpstr>
      <vt:lpstr>Calibri Light</vt:lpstr>
      <vt:lpstr>Induction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Unger</dc:creator>
  <cp:lastModifiedBy>Jochen Unger</cp:lastModifiedBy>
  <cp:revision>1</cp:revision>
  <dcterms:created xsi:type="dcterms:W3CDTF">2023-11-29T09:41:39Z</dcterms:created>
  <dcterms:modified xsi:type="dcterms:W3CDTF">2023-11-29T11:45:48Z</dcterms:modified>
</cp:coreProperties>
</file>