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65" r:id="rId4"/>
    <p:sldId id="257" r:id="rId5"/>
    <p:sldId id="258" r:id="rId6"/>
    <p:sldId id="263" r:id="rId7"/>
    <p:sldId id="259" r:id="rId8"/>
    <p:sldId id="266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73" autoAdjust="0"/>
  </p:normalViewPr>
  <p:slideViewPr>
    <p:cSldViewPr snapToGrid="0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ile Serra" userId="287e9fe61b3376be" providerId="LiveId" clId="{64955762-7F0C-4211-B4EA-19296E67E519}"/>
    <pc:docChg chg="addSld delSld modSld">
      <pc:chgData name="Jocile Serra" userId="287e9fe61b3376be" providerId="LiveId" clId="{64955762-7F0C-4211-B4EA-19296E67E519}" dt="2023-12-11T13:13:35.045" v="336" actId="20577"/>
      <pc:docMkLst>
        <pc:docMk/>
      </pc:docMkLst>
      <pc:sldChg chg="modSp">
        <pc:chgData name="Jocile Serra" userId="287e9fe61b3376be" providerId="LiveId" clId="{64955762-7F0C-4211-B4EA-19296E67E519}" dt="2023-12-11T12:54:30.163" v="161" actId="20577"/>
        <pc:sldMkLst>
          <pc:docMk/>
          <pc:sldMk cId="46836214" sldId="256"/>
        </pc:sldMkLst>
        <pc:spChg chg="mod">
          <ac:chgData name="Jocile Serra" userId="287e9fe61b3376be" providerId="LiveId" clId="{64955762-7F0C-4211-B4EA-19296E67E519}" dt="2023-12-11T12:43:10.366" v="30" actId="20577"/>
          <ac:spMkLst>
            <pc:docMk/>
            <pc:sldMk cId="46836214" sldId="256"/>
            <ac:spMk id="2" creationId="{776126E6-9015-4E26-AE27-57B9812BC713}"/>
          </ac:spMkLst>
        </pc:spChg>
        <pc:spChg chg="mod">
          <ac:chgData name="Jocile Serra" userId="287e9fe61b3376be" providerId="LiveId" clId="{64955762-7F0C-4211-B4EA-19296E67E519}" dt="2023-12-11T12:54:30.163" v="161" actId="20577"/>
          <ac:spMkLst>
            <pc:docMk/>
            <pc:sldMk cId="46836214" sldId="256"/>
            <ac:spMk id="3" creationId="{37F6F429-52FE-4005-BFAF-2AB5627E8CB5}"/>
          </ac:spMkLst>
        </pc:spChg>
      </pc:sldChg>
      <pc:sldChg chg="modSp">
        <pc:chgData name="Jocile Serra" userId="287e9fe61b3376be" providerId="LiveId" clId="{64955762-7F0C-4211-B4EA-19296E67E519}" dt="2023-12-11T12:48:58.486" v="82" actId="20577"/>
        <pc:sldMkLst>
          <pc:docMk/>
          <pc:sldMk cId="2816573091" sldId="257"/>
        </pc:sldMkLst>
        <pc:spChg chg="mod">
          <ac:chgData name="Jocile Serra" userId="287e9fe61b3376be" providerId="LiveId" clId="{64955762-7F0C-4211-B4EA-19296E67E519}" dt="2023-12-11T12:48:58.486" v="82" actId="20577"/>
          <ac:spMkLst>
            <pc:docMk/>
            <pc:sldMk cId="2816573091" sldId="257"/>
            <ac:spMk id="3" creationId="{6522FB2D-5217-426D-9574-C876A45323D2}"/>
          </ac:spMkLst>
        </pc:spChg>
      </pc:sldChg>
      <pc:sldChg chg="modSp">
        <pc:chgData name="Jocile Serra" userId="287e9fe61b3376be" providerId="LiveId" clId="{64955762-7F0C-4211-B4EA-19296E67E519}" dt="2023-12-11T12:49:44.230" v="93" actId="20577"/>
        <pc:sldMkLst>
          <pc:docMk/>
          <pc:sldMk cId="3922951579" sldId="258"/>
        </pc:sldMkLst>
        <pc:spChg chg="mod">
          <ac:chgData name="Jocile Serra" userId="287e9fe61b3376be" providerId="LiveId" clId="{64955762-7F0C-4211-B4EA-19296E67E519}" dt="2023-12-11T12:49:44.230" v="93" actId="20577"/>
          <ac:spMkLst>
            <pc:docMk/>
            <pc:sldMk cId="3922951579" sldId="258"/>
            <ac:spMk id="3" creationId="{AEE0DEF6-48E3-417A-97F9-BC9B6D15CB5E}"/>
          </ac:spMkLst>
        </pc:spChg>
      </pc:sldChg>
      <pc:sldChg chg="modSp">
        <pc:chgData name="Jocile Serra" userId="287e9fe61b3376be" providerId="LiveId" clId="{64955762-7F0C-4211-B4EA-19296E67E519}" dt="2023-12-11T13:03:45.502" v="221" actId="404"/>
        <pc:sldMkLst>
          <pc:docMk/>
          <pc:sldMk cId="1845749026" sldId="259"/>
        </pc:sldMkLst>
        <pc:spChg chg="mod">
          <ac:chgData name="Jocile Serra" userId="287e9fe61b3376be" providerId="LiveId" clId="{64955762-7F0C-4211-B4EA-19296E67E519}" dt="2023-12-11T13:02:16.181" v="210" actId="20577"/>
          <ac:spMkLst>
            <pc:docMk/>
            <pc:sldMk cId="1845749026" sldId="259"/>
            <ac:spMk id="2" creationId="{24C1DCE8-B626-420C-A8A6-0F0CACB69E2D}"/>
          </ac:spMkLst>
        </pc:spChg>
        <pc:spChg chg="mod">
          <ac:chgData name="Jocile Serra" userId="287e9fe61b3376be" providerId="LiveId" clId="{64955762-7F0C-4211-B4EA-19296E67E519}" dt="2023-12-11T13:03:45.502" v="221" actId="404"/>
          <ac:spMkLst>
            <pc:docMk/>
            <pc:sldMk cId="1845749026" sldId="259"/>
            <ac:spMk id="3" creationId="{E76603C2-B7D6-43EE-A8D3-4851A4E88B75}"/>
          </ac:spMkLst>
        </pc:spChg>
      </pc:sldChg>
      <pc:sldChg chg="addSp delSp modSp mod">
        <pc:chgData name="Jocile Serra" userId="287e9fe61b3376be" providerId="LiveId" clId="{64955762-7F0C-4211-B4EA-19296E67E519}" dt="2023-12-11T13:09:39.189" v="275" actId="1076"/>
        <pc:sldMkLst>
          <pc:docMk/>
          <pc:sldMk cId="329930363" sldId="260"/>
        </pc:sldMkLst>
        <pc:spChg chg="mod">
          <ac:chgData name="Jocile Serra" userId="287e9fe61b3376be" providerId="LiveId" clId="{64955762-7F0C-4211-B4EA-19296E67E519}" dt="2023-12-11T13:05:33.633" v="247" actId="20577"/>
          <ac:spMkLst>
            <pc:docMk/>
            <pc:sldMk cId="329930363" sldId="260"/>
            <ac:spMk id="2" creationId="{88E99A92-ADD6-4EBD-BADD-0A2F9DBB622E}"/>
          </ac:spMkLst>
        </pc:spChg>
        <pc:spChg chg="add del mod">
          <ac:chgData name="Jocile Serra" userId="287e9fe61b3376be" providerId="LiveId" clId="{64955762-7F0C-4211-B4EA-19296E67E519}" dt="2023-12-11T13:07:12.371" v="254" actId="3680"/>
          <ac:spMkLst>
            <pc:docMk/>
            <pc:sldMk cId="329930363" sldId="260"/>
            <ac:spMk id="3" creationId="{1BE2BC57-9977-45C0-A6D9-69F81659D184}"/>
          </ac:spMkLst>
        </pc:spChg>
        <pc:graphicFrameChg chg="del mod">
          <ac:chgData name="Jocile Serra" userId="287e9fe61b3376be" providerId="LiveId" clId="{64955762-7F0C-4211-B4EA-19296E67E519}" dt="2023-12-11T13:06:30.360" v="253" actId="478"/>
          <ac:graphicFrameMkLst>
            <pc:docMk/>
            <pc:sldMk cId="329930363" sldId="260"/>
            <ac:graphicFrameMk id="4" creationId="{56F1B296-0F1A-4CFE-8A70-B150897C1F65}"/>
          </ac:graphicFrameMkLst>
        </pc:graphicFrameChg>
        <pc:graphicFrameChg chg="add mod ord modGraphic">
          <ac:chgData name="Jocile Serra" userId="287e9fe61b3376be" providerId="LiveId" clId="{64955762-7F0C-4211-B4EA-19296E67E519}" dt="2023-12-11T13:09:39.189" v="275" actId="1076"/>
          <ac:graphicFrameMkLst>
            <pc:docMk/>
            <pc:sldMk cId="329930363" sldId="260"/>
            <ac:graphicFrameMk id="5" creationId="{BE8495A9-EA7A-4662-A52D-90C8253A21B6}"/>
          </ac:graphicFrameMkLst>
        </pc:graphicFrameChg>
      </pc:sldChg>
      <pc:sldChg chg="modSp">
        <pc:chgData name="Jocile Serra" userId="287e9fe61b3376be" providerId="LiveId" clId="{64955762-7F0C-4211-B4EA-19296E67E519}" dt="2023-12-11T13:13:35.045" v="336" actId="20577"/>
        <pc:sldMkLst>
          <pc:docMk/>
          <pc:sldMk cId="342892370" sldId="261"/>
        </pc:sldMkLst>
        <pc:spChg chg="mod">
          <ac:chgData name="Jocile Serra" userId="287e9fe61b3376be" providerId="LiveId" clId="{64955762-7F0C-4211-B4EA-19296E67E519}" dt="2023-12-11T13:13:35.045" v="336" actId="20577"/>
          <ac:spMkLst>
            <pc:docMk/>
            <pc:sldMk cId="342892370" sldId="261"/>
            <ac:spMk id="2" creationId="{D4B42E74-E4DE-4A37-A815-AD5A3FEE2C4E}"/>
          </ac:spMkLst>
        </pc:spChg>
      </pc:sldChg>
      <pc:sldChg chg="modSp">
        <pc:chgData name="Jocile Serra" userId="287e9fe61b3376be" providerId="LiveId" clId="{64955762-7F0C-4211-B4EA-19296E67E519}" dt="2023-12-11T12:53:17.102" v="159" actId="27636"/>
        <pc:sldMkLst>
          <pc:docMk/>
          <pc:sldMk cId="2998710706" sldId="263"/>
        </pc:sldMkLst>
        <pc:spChg chg="mod">
          <ac:chgData name="Jocile Serra" userId="287e9fe61b3376be" providerId="LiveId" clId="{64955762-7F0C-4211-B4EA-19296E67E519}" dt="2023-12-11T12:53:17.102" v="159" actId="27636"/>
          <ac:spMkLst>
            <pc:docMk/>
            <pc:sldMk cId="2998710706" sldId="263"/>
            <ac:spMk id="3" creationId="{0BE09ACB-8D4C-444E-A5DC-9EFCC50DF4D0}"/>
          </ac:spMkLst>
        </pc:spChg>
      </pc:sldChg>
      <pc:sldChg chg="modSp add">
        <pc:chgData name="Jocile Serra" userId="287e9fe61b3376be" providerId="LiveId" clId="{64955762-7F0C-4211-B4EA-19296E67E519}" dt="2023-12-11T12:55:13.297" v="175"/>
        <pc:sldMkLst>
          <pc:docMk/>
          <pc:sldMk cId="3411513482" sldId="264"/>
        </pc:sldMkLst>
        <pc:spChg chg="mod">
          <ac:chgData name="Jocile Serra" userId="287e9fe61b3376be" providerId="LiveId" clId="{64955762-7F0C-4211-B4EA-19296E67E519}" dt="2023-12-11T12:54:53.247" v="171" actId="20577"/>
          <ac:spMkLst>
            <pc:docMk/>
            <pc:sldMk cId="3411513482" sldId="264"/>
            <ac:spMk id="2" creationId="{7EE69D0F-B2ED-4803-B095-EFEBCA63D745}"/>
          </ac:spMkLst>
        </pc:spChg>
        <pc:spChg chg="mod">
          <ac:chgData name="Jocile Serra" userId="287e9fe61b3376be" providerId="LiveId" clId="{64955762-7F0C-4211-B4EA-19296E67E519}" dt="2023-12-11T12:55:13.297" v="175"/>
          <ac:spMkLst>
            <pc:docMk/>
            <pc:sldMk cId="3411513482" sldId="264"/>
            <ac:spMk id="3" creationId="{7753EA0E-61A2-4405-AC55-615884E589F6}"/>
          </ac:spMkLst>
        </pc:spChg>
      </pc:sldChg>
      <pc:sldChg chg="modSp add del">
        <pc:chgData name="Jocile Serra" userId="287e9fe61b3376be" providerId="LiveId" clId="{64955762-7F0C-4211-B4EA-19296E67E519}" dt="2023-12-11T12:55:05.868" v="173" actId="2696"/>
        <pc:sldMkLst>
          <pc:docMk/>
          <pc:sldMk cId="1288153154" sldId="265"/>
        </pc:sldMkLst>
        <pc:spChg chg="mod">
          <ac:chgData name="Jocile Serra" userId="287e9fe61b3376be" providerId="LiveId" clId="{64955762-7F0C-4211-B4EA-19296E67E519}" dt="2023-12-11T12:54:55.936" v="172"/>
          <ac:spMkLst>
            <pc:docMk/>
            <pc:sldMk cId="1288153154" sldId="265"/>
            <ac:spMk id="2" creationId="{1BC8E570-9CE3-4EDB-8947-C5A2A79B835D}"/>
          </ac:spMkLst>
        </pc:spChg>
      </pc:sldChg>
      <pc:sldChg chg="modSp add">
        <pc:chgData name="Jocile Serra" userId="287e9fe61b3376be" providerId="LiveId" clId="{64955762-7F0C-4211-B4EA-19296E67E519}" dt="2023-12-11T12:55:50.800" v="181"/>
        <pc:sldMkLst>
          <pc:docMk/>
          <pc:sldMk cId="2282538528" sldId="265"/>
        </pc:sldMkLst>
        <pc:spChg chg="mod">
          <ac:chgData name="Jocile Serra" userId="287e9fe61b3376be" providerId="LiveId" clId="{64955762-7F0C-4211-B4EA-19296E67E519}" dt="2023-12-11T12:55:39.320" v="177"/>
          <ac:spMkLst>
            <pc:docMk/>
            <pc:sldMk cId="2282538528" sldId="265"/>
            <ac:spMk id="2" creationId="{5C9BDC1E-2200-4FD8-9032-BF88437BD52F}"/>
          </ac:spMkLst>
        </pc:spChg>
        <pc:spChg chg="mod">
          <ac:chgData name="Jocile Serra" userId="287e9fe61b3376be" providerId="LiveId" clId="{64955762-7F0C-4211-B4EA-19296E67E519}" dt="2023-12-11T12:55:50.800" v="181"/>
          <ac:spMkLst>
            <pc:docMk/>
            <pc:sldMk cId="2282538528" sldId="265"/>
            <ac:spMk id="3" creationId="{B1024874-D12E-4B8A-8B67-F5CCC22E6067}"/>
          </ac:spMkLst>
        </pc:spChg>
      </pc:sldChg>
      <pc:sldChg chg="modSp add del">
        <pc:chgData name="Jocile Serra" userId="287e9fe61b3376be" providerId="LiveId" clId="{64955762-7F0C-4211-B4EA-19296E67E519}" dt="2023-12-11T12:55:43.055" v="179" actId="2696"/>
        <pc:sldMkLst>
          <pc:docMk/>
          <pc:sldMk cId="1178369134" sldId="266"/>
        </pc:sldMkLst>
        <pc:spChg chg="mod">
          <ac:chgData name="Jocile Serra" userId="287e9fe61b3376be" providerId="LiveId" clId="{64955762-7F0C-4211-B4EA-19296E67E519}" dt="2023-12-11T12:55:41.760" v="178"/>
          <ac:spMkLst>
            <pc:docMk/>
            <pc:sldMk cId="1178369134" sldId="266"/>
            <ac:spMk id="2" creationId="{8A086FBF-BCAC-4E5F-90AF-BABF14DBC9B3}"/>
          </ac:spMkLst>
        </pc:spChg>
      </pc:sldChg>
      <pc:sldChg chg="modSp add">
        <pc:chgData name="Jocile Serra" userId="287e9fe61b3376be" providerId="LiveId" clId="{64955762-7F0C-4211-B4EA-19296E67E519}" dt="2023-12-11T13:05:09.107" v="228"/>
        <pc:sldMkLst>
          <pc:docMk/>
          <pc:sldMk cId="3609099823" sldId="266"/>
        </pc:sldMkLst>
        <pc:spChg chg="mod">
          <ac:chgData name="Jocile Serra" userId="287e9fe61b3376be" providerId="LiveId" clId="{64955762-7F0C-4211-B4EA-19296E67E519}" dt="2023-12-11T13:04:55.881" v="224" actId="27636"/>
          <ac:spMkLst>
            <pc:docMk/>
            <pc:sldMk cId="3609099823" sldId="266"/>
            <ac:spMk id="2" creationId="{896D53D2-2148-4B79-8FF6-5EFDB120B3A9}"/>
          </ac:spMkLst>
        </pc:spChg>
        <pc:spChg chg="mod">
          <ac:chgData name="Jocile Serra" userId="287e9fe61b3376be" providerId="LiveId" clId="{64955762-7F0C-4211-B4EA-19296E67E519}" dt="2023-12-11T13:05:09.107" v="228"/>
          <ac:spMkLst>
            <pc:docMk/>
            <pc:sldMk cId="3609099823" sldId="266"/>
            <ac:spMk id="3" creationId="{D8495C7B-D1AC-4078-8533-453A41F8E085}"/>
          </ac:spMkLst>
        </pc:spChg>
      </pc:sldChg>
      <pc:sldChg chg="modSp add del">
        <pc:chgData name="Jocile Serra" userId="287e9fe61b3376be" providerId="LiveId" clId="{64955762-7F0C-4211-B4EA-19296E67E519}" dt="2023-12-11T13:04:59.968" v="226" actId="2696"/>
        <pc:sldMkLst>
          <pc:docMk/>
          <pc:sldMk cId="2634649198" sldId="267"/>
        </pc:sldMkLst>
        <pc:spChg chg="mod">
          <ac:chgData name="Jocile Serra" userId="287e9fe61b3376be" providerId="LiveId" clId="{64955762-7F0C-4211-B4EA-19296E67E519}" dt="2023-12-11T13:04:58.784" v="225"/>
          <ac:spMkLst>
            <pc:docMk/>
            <pc:sldMk cId="2634649198" sldId="267"/>
            <ac:spMk id="2" creationId="{76CBC2D1-565F-4527-8048-745E75D983FA}"/>
          </ac:spMkLst>
        </pc:spChg>
      </pc:sldChg>
      <pc:sldChg chg="addSp delSp modSp add mod">
        <pc:chgData name="Jocile Serra" userId="287e9fe61b3376be" providerId="LiveId" clId="{64955762-7F0C-4211-B4EA-19296E67E519}" dt="2023-12-11T13:10:42.038" v="280" actId="1076"/>
        <pc:sldMkLst>
          <pc:docMk/>
          <pc:sldMk cId="4099344092" sldId="267"/>
        </pc:sldMkLst>
        <pc:spChg chg="mod">
          <ac:chgData name="Jocile Serra" userId="287e9fe61b3376be" providerId="LiveId" clId="{64955762-7F0C-4211-B4EA-19296E67E519}" dt="2023-12-11T13:05:59.806" v="249"/>
          <ac:spMkLst>
            <pc:docMk/>
            <pc:sldMk cId="4099344092" sldId="267"/>
            <ac:spMk id="2" creationId="{A6F9122D-974E-435B-84B1-4A4B46CCD6D4}"/>
          </ac:spMkLst>
        </pc:spChg>
        <pc:spChg chg="del">
          <ac:chgData name="Jocile Serra" userId="287e9fe61b3376be" providerId="LiveId" clId="{64955762-7F0C-4211-B4EA-19296E67E519}" dt="2023-12-11T13:10:16.458" v="276" actId="3680"/>
          <ac:spMkLst>
            <pc:docMk/>
            <pc:sldMk cId="4099344092" sldId="267"/>
            <ac:spMk id="3" creationId="{C7048A85-6192-4D2E-A947-89112A4DEF64}"/>
          </ac:spMkLst>
        </pc:spChg>
        <pc:graphicFrameChg chg="add mod ord modGraphic">
          <ac:chgData name="Jocile Serra" userId="287e9fe61b3376be" providerId="LiveId" clId="{64955762-7F0C-4211-B4EA-19296E67E519}" dt="2023-12-11T13:10:42.038" v="280" actId="1076"/>
          <ac:graphicFrameMkLst>
            <pc:docMk/>
            <pc:sldMk cId="4099344092" sldId="267"/>
            <ac:graphicFrameMk id="4" creationId="{C2D47444-1BDC-4CF9-873F-1069AB6AA305}"/>
          </ac:graphicFrameMkLst>
        </pc:graphicFrameChg>
      </pc:sldChg>
      <pc:sldChg chg="addSp delSp modSp add mod">
        <pc:chgData name="Jocile Serra" userId="287e9fe61b3376be" providerId="LiveId" clId="{64955762-7F0C-4211-B4EA-19296E67E519}" dt="2023-12-11T13:12:51.468" v="310" actId="20577"/>
        <pc:sldMkLst>
          <pc:docMk/>
          <pc:sldMk cId="1968400390" sldId="268"/>
        </pc:sldMkLst>
        <pc:spChg chg="mod">
          <ac:chgData name="Jocile Serra" userId="287e9fe61b3376be" providerId="LiveId" clId="{64955762-7F0C-4211-B4EA-19296E67E519}" dt="2023-12-11T13:12:51.468" v="310" actId="20577"/>
          <ac:spMkLst>
            <pc:docMk/>
            <pc:sldMk cId="1968400390" sldId="268"/>
            <ac:spMk id="2" creationId="{BF93EFAD-E0CD-4EE7-A601-D30ABE3053A3}"/>
          </ac:spMkLst>
        </pc:spChg>
        <pc:spChg chg="del">
          <ac:chgData name="Jocile Serra" userId="287e9fe61b3376be" providerId="LiveId" clId="{64955762-7F0C-4211-B4EA-19296E67E519}" dt="2023-12-11T13:11:18.102" v="281" actId="3680"/>
          <ac:spMkLst>
            <pc:docMk/>
            <pc:sldMk cId="1968400390" sldId="268"/>
            <ac:spMk id="3" creationId="{836B348C-599F-41B6-90F5-28733F1306FF}"/>
          </ac:spMkLst>
        </pc:spChg>
        <pc:graphicFrameChg chg="add mod ord modGraphic">
          <ac:chgData name="Jocile Serra" userId="287e9fe61b3376be" providerId="LiveId" clId="{64955762-7F0C-4211-B4EA-19296E67E519}" dt="2023-12-11T13:12:17.614" v="295" actId="1076"/>
          <ac:graphicFrameMkLst>
            <pc:docMk/>
            <pc:sldMk cId="1968400390" sldId="268"/>
            <ac:graphicFrameMk id="4" creationId="{ADD8C402-349B-46B1-BF47-7F83053E3D1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2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3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43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7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38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1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6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ECDB-50D8-49CE-B0A2-73255325C6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3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26E6-9015-4E26-AE27-57B9812BC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Organização de eventos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F6F429-52FE-4005-BFAF-2AB5627E8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Excel básico aula 5</a:t>
            </a:r>
          </a:p>
          <a:p>
            <a:r>
              <a:rPr lang="pt-BR" dirty="0"/>
              <a:t>Prof. </a:t>
            </a:r>
            <a:r>
              <a:rPr lang="pt-BR" dirty="0" err="1"/>
              <a:t>Jocilé</a:t>
            </a:r>
            <a:r>
              <a:rPr lang="pt-BR" dirty="0"/>
              <a:t> Serra</a:t>
            </a:r>
          </a:p>
        </p:txBody>
      </p:sp>
    </p:spTree>
    <p:extLst>
      <p:ext uri="{BB962C8B-B14F-4D97-AF65-F5344CB8AC3E}">
        <p14:creationId xmlns:p14="http://schemas.microsoft.com/office/powerpoint/2010/main" val="4683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9122D-974E-435B-84B1-4A4B46CC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0" i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Planejamento de custos com alimentação (buffet)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2D47444-1BDC-4CF9-873F-1069AB6AA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651928"/>
              </p:ext>
            </p:extLst>
          </p:nvPr>
        </p:nvGraphicFramePr>
        <p:xfrm>
          <a:off x="2448791" y="2141970"/>
          <a:ext cx="729441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09">
                  <a:extLst>
                    <a:ext uri="{9D8B030D-6E8A-4147-A177-3AD203B41FA5}">
                      <a16:colId xmlns:a16="http://schemas.microsoft.com/office/drawing/2014/main" val="910854872"/>
                    </a:ext>
                  </a:extLst>
                </a:gridCol>
                <a:gridCol w="3647209">
                  <a:extLst>
                    <a:ext uri="{9D8B030D-6E8A-4147-A177-3AD203B41FA5}">
                      <a16:colId xmlns:a16="http://schemas.microsoft.com/office/drawing/2014/main" val="225032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Buffet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R$ 10.000,00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67042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Bebidas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R$ 5.000,00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26086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Decoração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R$ 2.000,00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7187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Música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R$ 1.000,00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668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Outros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R$ 2.000,00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02572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Total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R$ 20.000,00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16534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3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3EFAD-E0CD-4EE7-A601-D30ABE3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0" i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Cronograma da Logística para realização do evento no buffet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8C402-349B-46B1-BF47-7F83053E3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275476"/>
              </p:ext>
            </p:extLst>
          </p:nvPr>
        </p:nvGraphicFramePr>
        <p:xfrm>
          <a:off x="1620981" y="1911928"/>
          <a:ext cx="9102438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146">
                  <a:extLst>
                    <a:ext uri="{9D8B030D-6E8A-4147-A177-3AD203B41FA5}">
                      <a16:colId xmlns:a16="http://schemas.microsoft.com/office/drawing/2014/main" val="386627869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2793669375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728944798"/>
                    </a:ext>
                  </a:extLst>
                </a:gridCol>
              </a:tblGrid>
              <a:tr h="353847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Horário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521098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Reserva do buffet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12 meses antes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6668663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Definição do menu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6 meses antes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048785811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Envio dos convites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4 meses antes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213208721"/>
                  </a:ext>
                </a:extLst>
              </a:tr>
              <a:tr h="766668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Confirmação de presença dos convidados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2 meses antes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022927578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Pagamento do buffet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 mês antes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633468126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Montagem da decoração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 dia antes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726070897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Chegada dos convidados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Horário de início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934929108"/>
                  </a:ext>
                </a:extLst>
              </a:tr>
              <a:tr h="501283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Fim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Horário de término do evento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6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4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2E74-E4DE-4A37-A815-AD5A3FEE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planilha para viagem de lua de mel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47D4CF6-74C1-4AA8-B996-2697C4DFD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69496"/>
              </p:ext>
            </p:extLst>
          </p:nvPr>
        </p:nvGraphicFramePr>
        <p:xfrm>
          <a:off x="685800" y="2193925"/>
          <a:ext cx="1082040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1">
                  <a:extLst>
                    <a:ext uri="{9D8B030D-6E8A-4147-A177-3AD203B41FA5}">
                      <a16:colId xmlns:a16="http://schemas.microsoft.com/office/drawing/2014/main" val="1888144826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221611061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3519632394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3512539243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1449765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Categoria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Descrição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Valor unitário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Quantidade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Valor total</a:t>
                      </a:r>
                    </a:p>
                  </a:txBody>
                  <a:tcPr marL="94091" marR="94091" anchor="ctr"/>
                </a:tc>
                <a:extLst>
                  <a:ext uri="{0D108BD9-81ED-4DB2-BD59-A6C34878D82A}">
                    <a16:rowId xmlns:a16="http://schemas.microsoft.com/office/drawing/2014/main" val="12351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Transporte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Passagem aérea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R$ 1.000,00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R$ 1.000,00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80182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Hospedagem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Hotel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R$ 100,00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5 noites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281117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Alimentação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Restaurante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 refeições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35083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Atividades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Ingresso para atração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R$ 100,00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2 atrações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R$ 200,00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12275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Total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R$ 2.200,00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55382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9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E5C7F-5A7E-4AE2-A416-D91D1B31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D22E6-1652-4B57-84C7-3FE9E110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Cálculo do valor total: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valor total de cada custo é calculado multiplicando o valor unitário pela quantidade. No exemplo acima, o valor total da passagem aérea é de R$ 1.000,00 (R$ 1.000,00/unidade * 1 unidade).</a:t>
            </a:r>
          </a:p>
          <a:p>
            <a:pPr marL="0" indent="0">
              <a:buNone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Cálculo do valor total da viagem: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valor total da viagem é calculado somando os valores totais de cada categoria de custo. No exemplo acima, o valor total da viagem é de R$ 2.200,00 (R$ 1.000,00 + R$ 500,00 + R$ 500,00 + R$ 200,00).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2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69D0F-B2ED-4803-B095-EFEBCA6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3EA0E-61A2-4405-AC55-615884E5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tema "Organização de Eventos Sociais" tem como objetivo capacitar os participantes a utilizar o Microsoft Excel como uma ferramenta eficiente na gestão e organização de eventos sociais. Durante o curso, os alunos aprenderão a criar planilhas abrangentes para controle de convidados, orçamento, cronograma e demais aspectos essenciais para o sucesso de eventos. </a:t>
            </a:r>
          </a:p>
        </p:txBody>
      </p:sp>
    </p:spTree>
    <p:extLst>
      <p:ext uri="{BB962C8B-B14F-4D97-AF65-F5344CB8AC3E}">
        <p14:creationId xmlns:p14="http://schemas.microsoft.com/office/powerpoint/2010/main" val="34115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DC1E-2200-4FD8-9032-BF88437B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Tema para o Mercado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24874-D12E-4B8A-8B67-F5CCC22E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Profissionais envolvidos na área de eventos, como organizadores de casamentos, aniversários e outros eventos sociais, podem aprimorar sua eficiência operacional utilizando o Excel para planejar, monitorar e avaliar diferentes aspectos dos eventos. </a:t>
            </a:r>
          </a:p>
        </p:txBody>
      </p:sp>
    </p:spTree>
    <p:extLst>
      <p:ext uri="{BB962C8B-B14F-4D97-AF65-F5344CB8AC3E}">
        <p14:creationId xmlns:p14="http://schemas.microsoft.com/office/powerpoint/2010/main" val="228253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11C87-E00E-47DB-8F2B-5B46A2C1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2FB2D-5217-426D-9574-C876A45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Apresentar os conceitos básicos de planejamento financeiro para eventos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Utilizar fórmulas e funções específicas do Excel para estimar custos de eventos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planejamento financeiro detalhado para um evento, considerando gastos com buffet, logística, convites e atividades.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57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5951-DA4E-4650-A61C-A55E8F30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0DEF6-48E3-417A-97F9-BC9B6D15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Planilhas modelo com exemplos de organização de eventos sociais.</a:t>
            </a:r>
          </a:p>
          <a:p>
            <a:r>
              <a:rPr lang="pt-BR" sz="2800" dirty="0"/>
              <a:t>Exercícios práticos de criação de planilhas personalizadas para diferentes tipos de eventos.</a:t>
            </a:r>
          </a:p>
          <a:p>
            <a:r>
              <a:rPr lang="pt-BR" sz="2800" dirty="0"/>
              <a:t>Simulações de casos reais para análise de orçamento e logística.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95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09F43-53FD-41EB-8276-D5910D9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09ACB-8D4C-444E-A5DC-9EFCC50D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Crie um planejamento financeiro completo para um casamento.</a:t>
            </a:r>
          </a:p>
          <a:p>
            <a:r>
              <a:rPr lang="pt-BR" sz="2800" dirty="0"/>
              <a:t>Eles deverão incluir listas de convidados,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800" dirty="0"/>
              <a:t>Orçamento detalhado </a:t>
            </a:r>
            <a:r>
              <a:rPr lang="pt-BR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 custos básicos coco buffet e atividades, inclua gastos extras e imprevistos.</a:t>
            </a:r>
            <a:r>
              <a:rPr lang="pt-BR" sz="2800" dirty="0"/>
              <a:t>,</a:t>
            </a:r>
          </a:p>
          <a:p>
            <a:r>
              <a:rPr lang="pt-BR" sz="2800" dirty="0"/>
              <a:t>Cronograma de tarefas,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as fórmulas e funções aprendidas para calcular os custos.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Formate a planilha de maneira estética e apresente um resumo visual dos gastos.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DCE8-B626-420C-A8A6-0F0CACB6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</a:t>
            </a:r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planejamento</a:t>
            </a:r>
            <a:r>
              <a:rPr lang="pt-BR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casamento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603C2-B7D6-43EE-A8D3-4851A4E8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planilha é apenas um exemplo, que pode ser adaptada às necessidades específicas do seu evento.</a:t>
            </a:r>
          </a:p>
          <a:p>
            <a:r>
              <a:rPr lang="pt-BR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importante incluir todas as informações relevantes, para garantir que o evento </a:t>
            </a:r>
            <a:r>
              <a:rPr lang="pt-BR" sz="3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pt-BR" sz="3200" b="0" i="0" kern="1200" dirty="0">
                <a:solidFill>
                  <a:schemeClr val="tx1"/>
                </a:solidFill>
                <a:effectLst/>
              </a:rPr>
              <a:t> um sucesso.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4574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D53D2-2148-4B79-8FF6-5EFDB120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0" i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dicas para criar uma planilha de evento social eficaz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95C7B-D1AC-4078-8533-453A41F8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Comece a planejar o evento com antecedência. Quanto mais cedo você começar, mais tempo terá para pesquisar preços e encontrar as melhores ofertas.</a:t>
            </a:r>
          </a:p>
          <a:p>
            <a:r>
              <a:rPr lang="pt-BR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 realista ao estimar seus custos. Não se esqueça de incluir todos os custos, incluindo alimentação, bebidas, decoração, música, outros serviços e transporte.</a:t>
            </a:r>
          </a:p>
          <a:p>
            <a:r>
              <a:rPr lang="pt-BR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Acompanhe seus gastos durante o evento. Isso ajudará você a permanecer dentro do orçamento.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09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99A92-ADD6-4EBD-BADD-0A2F9DBB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convidados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E8495A9-EA7A-4662-A52D-90C8253A2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841894"/>
              </p:ext>
            </p:extLst>
          </p:nvPr>
        </p:nvGraphicFramePr>
        <p:xfrm>
          <a:off x="1662544" y="1897734"/>
          <a:ext cx="8468592" cy="433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48">
                  <a:extLst>
                    <a:ext uri="{9D8B030D-6E8A-4147-A177-3AD203B41FA5}">
                      <a16:colId xmlns:a16="http://schemas.microsoft.com/office/drawing/2014/main" val="817017343"/>
                    </a:ext>
                  </a:extLst>
                </a:gridCol>
                <a:gridCol w="2117148">
                  <a:extLst>
                    <a:ext uri="{9D8B030D-6E8A-4147-A177-3AD203B41FA5}">
                      <a16:colId xmlns:a16="http://schemas.microsoft.com/office/drawing/2014/main" val="619940346"/>
                    </a:ext>
                  </a:extLst>
                </a:gridCol>
                <a:gridCol w="2117148">
                  <a:extLst>
                    <a:ext uri="{9D8B030D-6E8A-4147-A177-3AD203B41FA5}">
                      <a16:colId xmlns:a16="http://schemas.microsoft.com/office/drawing/2014/main" val="1773301558"/>
                    </a:ext>
                  </a:extLst>
                </a:gridCol>
                <a:gridCol w="2117148">
                  <a:extLst>
                    <a:ext uri="{9D8B030D-6E8A-4147-A177-3AD203B41FA5}">
                      <a16:colId xmlns:a16="http://schemas.microsoft.com/office/drawing/2014/main" val="2338676333"/>
                    </a:ext>
                  </a:extLst>
                </a:gridCol>
              </a:tblGrid>
              <a:tr h="209017">
                <a:tc>
                  <a:txBody>
                    <a:bodyPr/>
                    <a:lstStyle/>
                    <a:p>
                      <a:pPr algn="l"/>
                      <a:r>
                        <a:rPr lang="pt-BR" sz="1100" b="0" dirty="0">
                          <a:effectLst/>
                          <a:latin typeface="Google Sans"/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>
                          <a:effectLst/>
                          <a:latin typeface="Google Sans"/>
                        </a:rPr>
                        <a:t>Parentesco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>
                          <a:effectLst/>
                          <a:latin typeface="Google Sans"/>
                        </a:rPr>
                        <a:t>Telefone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>
                          <a:effectLst/>
                          <a:latin typeface="Google Sans"/>
                        </a:rPr>
                        <a:t>E-mail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599216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 dirty="0">
                          <a:effectLst/>
                          <a:latin typeface="Google Sans"/>
                        </a:rPr>
                        <a:t>João Silva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Noivo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9999-9999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joao.silva@email.com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839659487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Maria Souza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Noiva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>
                          <a:effectLst/>
                          <a:latin typeface="Google Sans"/>
                        </a:rPr>
                        <a:t>(11) 8888-8888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maria.souza@email.com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000568663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Pais do noivo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Pais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7777-7777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pais.noivo@email.com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861042107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Pais da noiva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Pais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6666-6666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pais.noiva@email.com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420926125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Irmãos do noivo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Irmãos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5555-5555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irmaos.noivo@email.com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181043129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Irmãos da noiva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Irmãos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4444-4444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irmaos.noiva@email.com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441293988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Padrinhos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Padrinhos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3333-3333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padrinhos@email.com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739044671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Damas de honra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Damas de honra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(11) 2222-2222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damas.de.honra@email.com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813907465"/>
                  </a:ext>
                </a:extLst>
              </a:tr>
              <a:tr h="452871">
                <a:tc>
                  <a:txBody>
                    <a:bodyPr/>
                    <a:lstStyle/>
                    <a:p>
                      <a:r>
                        <a:rPr lang="pt-BR" sz="1100" b="0">
                          <a:effectLst/>
                          <a:latin typeface="Google Sans"/>
                        </a:rPr>
                        <a:t>Convites adicionais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32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036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68</TotalTime>
  <Words>781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Google Sans</vt:lpstr>
      <vt:lpstr>Trilha de Vapor</vt:lpstr>
      <vt:lpstr>Organização de eventos sociais</vt:lpstr>
      <vt:lpstr>Descrição</vt:lpstr>
      <vt:lpstr>Importância do Tema para o Mercado de Trabalho</vt:lpstr>
      <vt:lpstr>Objetivos</vt:lpstr>
      <vt:lpstr>Recursos</vt:lpstr>
      <vt:lpstr>Desafio prático</vt:lpstr>
      <vt:lpstr>Exemplo de planejamento de casamento</vt:lpstr>
      <vt:lpstr>dicas para criar uma planilha de evento social eficaz</vt:lpstr>
      <vt:lpstr>Lista de convidados</vt:lpstr>
      <vt:lpstr>Planejamento de custos com alimentação (buffet)</vt:lpstr>
      <vt:lpstr>Cronograma da Logística para realização do evento no buffet</vt:lpstr>
      <vt:lpstr>Exemplo de planilha para viagem de lua de mel</vt:lpstr>
      <vt:lpstr>Cálculos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Financeiro para Viagem</dc:title>
  <dc:creator>Jocile Serra</dc:creator>
  <cp:lastModifiedBy>Jocile Serra</cp:lastModifiedBy>
  <cp:revision>7</cp:revision>
  <dcterms:created xsi:type="dcterms:W3CDTF">2023-12-07T13:31:26Z</dcterms:created>
  <dcterms:modified xsi:type="dcterms:W3CDTF">2023-12-11T13:13:50Z</dcterms:modified>
</cp:coreProperties>
</file>