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2" r:id="rId7"/>
    <p:sldId id="269" r:id="rId8"/>
    <p:sldId id="263" r:id="rId9"/>
    <p:sldId id="265" r:id="rId10"/>
    <p:sldId id="258" r:id="rId11"/>
    <p:sldId id="259" r:id="rId12"/>
    <p:sldId id="260" r:id="rId13"/>
    <p:sldId id="261" r:id="rId14"/>
    <p:sldId id="271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-18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ile Serra" userId="287e9fe61b3376be" providerId="LiveId" clId="{89EF5AE1-1E32-4E7D-868F-F1460D46C673}"/>
    <pc:docChg chg="custSel modSld">
      <pc:chgData name="Jocile Serra" userId="287e9fe61b3376be" providerId="LiveId" clId="{89EF5AE1-1E32-4E7D-868F-F1460D46C673}" dt="2023-12-05T22:39:35.801" v="11" actId="403"/>
      <pc:docMkLst>
        <pc:docMk/>
      </pc:docMkLst>
      <pc:sldChg chg="modSp">
        <pc:chgData name="Jocile Serra" userId="287e9fe61b3376be" providerId="LiveId" clId="{89EF5AE1-1E32-4E7D-868F-F1460D46C673}" dt="2023-12-05T22:36:56.693" v="0"/>
        <pc:sldMkLst>
          <pc:docMk/>
          <pc:sldMk cId="3825218746" sldId="256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3825218746" sldId="256"/>
            <ac:spMk id="2" creationId="{28D271B2-8291-42AC-87A6-2606E4B50194}"/>
          </ac:spMkLst>
        </pc:spChg>
        <pc:spChg chg="mod">
          <ac:chgData name="Jocile Serra" userId="287e9fe61b3376be" providerId="LiveId" clId="{89EF5AE1-1E32-4E7D-868F-F1460D46C673}" dt="2023-12-05T22:36:56.693" v="0"/>
          <ac:spMkLst>
            <pc:docMk/>
            <pc:sldMk cId="3825218746" sldId="256"/>
            <ac:spMk id="3" creationId="{A10925E1-2469-460C-9CE7-99FC71F0A944}"/>
          </ac:spMkLst>
        </pc:spChg>
      </pc:sldChg>
      <pc:sldChg chg="modSp">
        <pc:chgData name="Jocile Serra" userId="287e9fe61b3376be" providerId="LiveId" clId="{89EF5AE1-1E32-4E7D-868F-F1460D46C673}" dt="2023-12-05T22:36:56.693" v="0"/>
        <pc:sldMkLst>
          <pc:docMk/>
          <pc:sldMk cId="802182398" sldId="257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802182398" sldId="257"/>
            <ac:spMk id="2" creationId="{9BBCC152-B1B1-4339-B6FD-CF7B6EFDA45E}"/>
          </ac:spMkLst>
        </pc:spChg>
        <pc:spChg chg="mod">
          <ac:chgData name="Jocile Serra" userId="287e9fe61b3376be" providerId="LiveId" clId="{89EF5AE1-1E32-4E7D-868F-F1460D46C673}" dt="2023-12-05T22:36:56.693" v="0"/>
          <ac:spMkLst>
            <pc:docMk/>
            <pc:sldMk cId="802182398" sldId="257"/>
            <ac:spMk id="3" creationId="{036E4920-48E3-44C8-83E6-F1D2355B35CE}"/>
          </ac:spMkLst>
        </pc:spChg>
      </pc:sldChg>
      <pc:sldChg chg="modSp">
        <pc:chgData name="Jocile Serra" userId="287e9fe61b3376be" providerId="LiveId" clId="{89EF5AE1-1E32-4E7D-868F-F1460D46C673}" dt="2023-12-05T22:36:56.693" v="0"/>
        <pc:sldMkLst>
          <pc:docMk/>
          <pc:sldMk cId="3816575092" sldId="258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3816575092" sldId="258"/>
            <ac:spMk id="2" creationId="{9EC1A625-08D4-4576-890D-7972BCC5A424}"/>
          </ac:spMkLst>
        </pc:spChg>
        <pc:spChg chg="mod">
          <ac:chgData name="Jocile Serra" userId="287e9fe61b3376be" providerId="LiveId" clId="{89EF5AE1-1E32-4E7D-868F-F1460D46C673}" dt="2023-12-05T22:36:56.693" v="0"/>
          <ac:spMkLst>
            <pc:docMk/>
            <pc:sldMk cId="3816575092" sldId="258"/>
            <ac:spMk id="3" creationId="{AABDBB38-0EC6-43CA-A40C-7E58E8FE9A65}"/>
          </ac:spMkLst>
        </pc:spChg>
      </pc:sldChg>
      <pc:sldChg chg="modSp">
        <pc:chgData name="Jocile Serra" userId="287e9fe61b3376be" providerId="LiveId" clId="{89EF5AE1-1E32-4E7D-868F-F1460D46C673}" dt="2023-12-05T22:36:56.693" v="0"/>
        <pc:sldMkLst>
          <pc:docMk/>
          <pc:sldMk cId="988898786" sldId="259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988898786" sldId="259"/>
            <ac:spMk id="2" creationId="{C27E6F62-81CC-4F2D-AF81-A7E05788A21C}"/>
          </ac:spMkLst>
        </pc:spChg>
        <pc:spChg chg="mod">
          <ac:chgData name="Jocile Serra" userId="287e9fe61b3376be" providerId="LiveId" clId="{89EF5AE1-1E32-4E7D-868F-F1460D46C673}" dt="2023-12-05T22:36:56.693" v="0"/>
          <ac:spMkLst>
            <pc:docMk/>
            <pc:sldMk cId="988898786" sldId="259"/>
            <ac:spMk id="3" creationId="{0A8F6DFC-2C12-413C-B867-E343286D0BF5}"/>
          </ac:spMkLst>
        </pc:spChg>
      </pc:sldChg>
      <pc:sldChg chg="modSp">
        <pc:chgData name="Jocile Serra" userId="287e9fe61b3376be" providerId="LiveId" clId="{89EF5AE1-1E32-4E7D-868F-F1460D46C673}" dt="2023-12-05T22:36:56.693" v="0"/>
        <pc:sldMkLst>
          <pc:docMk/>
          <pc:sldMk cId="2869239549" sldId="260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2869239549" sldId="260"/>
            <ac:spMk id="2" creationId="{006A4E38-8FFD-4AF1-8A3C-C83D9C6B3725}"/>
          </ac:spMkLst>
        </pc:spChg>
        <pc:spChg chg="mod">
          <ac:chgData name="Jocile Serra" userId="287e9fe61b3376be" providerId="LiveId" clId="{89EF5AE1-1E32-4E7D-868F-F1460D46C673}" dt="2023-12-05T22:36:56.693" v="0"/>
          <ac:spMkLst>
            <pc:docMk/>
            <pc:sldMk cId="2869239549" sldId="260"/>
            <ac:spMk id="3" creationId="{13252D7F-96F0-4A02-9678-5EC1B232CAC4}"/>
          </ac:spMkLst>
        </pc:spChg>
      </pc:sldChg>
      <pc:sldChg chg="modSp">
        <pc:chgData name="Jocile Serra" userId="287e9fe61b3376be" providerId="LiveId" clId="{89EF5AE1-1E32-4E7D-868F-F1460D46C673}" dt="2023-12-05T22:36:56.693" v="0"/>
        <pc:sldMkLst>
          <pc:docMk/>
          <pc:sldMk cId="656111357" sldId="261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656111357" sldId="261"/>
            <ac:spMk id="2" creationId="{DAAB596B-01A3-427F-AC44-E72696AAED3C}"/>
          </ac:spMkLst>
        </pc:spChg>
        <pc:spChg chg="mod">
          <ac:chgData name="Jocile Serra" userId="287e9fe61b3376be" providerId="LiveId" clId="{89EF5AE1-1E32-4E7D-868F-F1460D46C673}" dt="2023-12-05T22:36:56.693" v="0"/>
          <ac:spMkLst>
            <pc:docMk/>
            <pc:sldMk cId="656111357" sldId="261"/>
            <ac:spMk id="3" creationId="{A7A90956-32A1-4F3C-BE58-071F847030C1}"/>
          </ac:spMkLst>
        </pc:spChg>
      </pc:sldChg>
      <pc:sldChg chg="modSp">
        <pc:chgData name="Jocile Serra" userId="287e9fe61b3376be" providerId="LiveId" clId="{89EF5AE1-1E32-4E7D-868F-F1460D46C673}" dt="2023-12-05T22:36:56.693" v="0"/>
        <pc:sldMkLst>
          <pc:docMk/>
          <pc:sldMk cId="1347515546" sldId="262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1347515546" sldId="262"/>
            <ac:spMk id="2" creationId="{178985CE-7908-475C-8629-202998F0C82C}"/>
          </ac:spMkLst>
        </pc:spChg>
        <pc:spChg chg="mod">
          <ac:chgData name="Jocile Serra" userId="287e9fe61b3376be" providerId="LiveId" clId="{89EF5AE1-1E32-4E7D-868F-F1460D46C673}" dt="2023-12-05T22:36:56.693" v="0"/>
          <ac:spMkLst>
            <pc:docMk/>
            <pc:sldMk cId="1347515546" sldId="262"/>
            <ac:spMk id="3" creationId="{D2225828-F7C3-4358-87D7-59322BD872F8}"/>
          </ac:spMkLst>
        </pc:spChg>
      </pc:sldChg>
      <pc:sldChg chg="modSp">
        <pc:chgData name="Jocile Serra" userId="287e9fe61b3376be" providerId="LiveId" clId="{89EF5AE1-1E32-4E7D-868F-F1460D46C673}" dt="2023-12-05T22:36:56.693" v="0"/>
        <pc:sldMkLst>
          <pc:docMk/>
          <pc:sldMk cId="2983951383" sldId="263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2983951383" sldId="263"/>
            <ac:spMk id="2" creationId="{2554B0FE-AE19-4AE8-AB5F-5C4EE510B48B}"/>
          </ac:spMkLst>
        </pc:spChg>
        <pc:spChg chg="mod">
          <ac:chgData name="Jocile Serra" userId="287e9fe61b3376be" providerId="LiveId" clId="{89EF5AE1-1E32-4E7D-868F-F1460D46C673}" dt="2023-12-05T22:36:56.693" v="0"/>
          <ac:spMkLst>
            <pc:docMk/>
            <pc:sldMk cId="2983951383" sldId="263"/>
            <ac:spMk id="3" creationId="{D0B0BCD4-9241-4637-96D8-60C2FC09DB08}"/>
          </ac:spMkLst>
        </pc:spChg>
      </pc:sldChg>
      <pc:sldChg chg="modSp">
        <pc:chgData name="Jocile Serra" userId="287e9fe61b3376be" providerId="LiveId" clId="{89EF5AE1-1E32-4E7D-868F-F1460D46C673}" dt="2023-12-05T22:36:56.693" v="0"/>
        <pc:sldMkLst>
          <pc:docMk/>
          <pc:sldMk cId="69569617" sldId="265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69569617" sldId="265"/>
            <ac:spMk id="2" creationId="{2554B0FE-AE19-4AE8-AB5F-5C4EE510B48B}"/>
          </ac:spMkLst>
        </pc:spChg>
        <pc:spChg chg="mod">
          <ac:chgData name="Jocile Serra" userId="287e9fe61b3376be" providerId="LiveId" clId="{89EF5AE1-1E32-4E7D-868F-F1460D46C673}" dt="2023-12-05T22:36:56.693" v="0"/>
          <ac:spMkLst>
            <pc:docMk/>
            <pc:sldMk cId="69569617" sldId="265"/>
            <ac:spMk id="3" creationId="{D0B0BCD4-9241-4637-96D8-60C2FC09DB08}"/>
          </ac:spMkLst>
        </pc:spChg>
      </pc:sldChg>
      <pc:sldChg chg="modSp">
        <pc:chgData name="Jocile Serra" userId="287e9fe61b3376be" providerId="LiveId" clId="{89EF5AE1-1E32-4E7D-868F-F1460D46C673}" dt="2023-12-05T22:36:56.693" v="0"/>
        <pc:sldMkLst>
          <pc:docMk/>
          <pc:sldMk cId="1637423645" sldId="266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1637423645" sldId="266"/>
            <ac:spMk id="2" creationId="{08F7301C-379B-4625-900C-D62C8B8B6EC7}"/>
          </ac:spMkLst>
        </pc:spChg>
        <pc:spChg chg="mod">
          <ac:chgData name="Jocile Serra" userId="287e9fe61b3376be" providerId="LiveId" clId="{89EF5AE1-1E32-4E7D-868F-F1460D46C673}" dt="2023-12-05T22:36:56.693" v="0"/>
          <ac:spMkLst>
            <pc:docMk/>
            <pc:sldMk cId="1637423645" sldId="266"/>
            <ac:spMk id="3" creationId="{4EA371D1-E193-4444-BD2B-37AC6C965624}"/>
          </ac:spMkLst>
        </pc:spChg>
      </pc:sldChg>
      <pc:sldChg chg="modSp">
        <pc:chgData name="Jocile Serra" userId="287e9fe61b3376be" providerId="LiveId" clId="{89EF5AE1-1E32-4E7D-868F-F1460D46C673}" dt="2023-12-05T22:36:56.693" v="0"/>
        <pc:sldMkLst>
          <pc:docMk/>
          <pc:sldMk cId="982440465" sldId="267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982440465" sldId="267"/>
            <ac:spMk id="2" creationId="{032E899F-0694-4560-B201-B0DD280707F9}"/>
          </ac:spMkLst>
        </pc:spChg>
        <pc:spChg chg="mod">
          <ac:chgData name="Jocile Serra" userId="287e9fe61b3376be" providerId="LiveId" clId="{89EF5AE1-1E32-4E7D-868F-F1460D46C673}" dt="2023-12-05T22:36:56.693" v="0"/>
          <ac:spMkLst>
            <pc:docMk/>
            <pc:sldMk cId="982440465" sldId="267"/>
            <ac:spMk id="3" creationId="{185F8DB0-51DC-45B8-BED2-A7CA96A01BDE}"/>
          </ac:spMkLst>
        </pc:spChg>
      </pc:sldChg>
      <pc:sldChg chg="modSp">
        <pc:chgData name="Jocile Serra" userId="287e9fe61b3376be" providerId="LiveId" clId="{89EF5AE1-1E32-4E7D-868F-F1460D46C673}" dt="2023-12-05T22:36:56.693" v="0"/>
        <pc:sldMkLst>
          <pc:docMk/>
          <pc:sldMk cId="3571624954" sldId="268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3571624954" sldId="268"/>
            <ac:spMk id="2" creationId="{CE9C033E-2C98-4F23-8415-E870606E1E77}"/>
          </ac:spMkLst>
        </pc:spChg>
        <pc:spChg chg="mod">
          <ac:chgData name="Jocile Serra" userId="287e9fe61b3376be" providerId="LiveId" clId="{89EF5AE1-1E32-4E7D-868F-F1460D46C673}" dt="2023-12-05T22:36:56.693" v="0"/>
          <ac:spMkLst>
            <pc:docMk/>
            <pc:sldMk cId="3571624954" sldId="268"/>
            <ac:spMk id="3" creationId="{8867C12D-DBD2-4F84-81E7-8088322A4017}"/>
          </ac:spMkLst>
        </pc:spChg>
      </pc:sldChg>
      <pc:sldChg chg="modSp">
        <pc:chgData name="Jocile Serra" userId="287e9fe61b3376be" providerId="LiveId" clId="{89EF5AE1-1E32-4E7D-868F-F1460D46C673}" dt="2023-12-05T22:36:56.693" v="0"/>
        <pc:sldMkLst>
          <pc:docMk/>
          <pc:sldMk cId="189278626" sldId="269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189278626" sldId="269"/>
            <ac:spMk id="2" creationId="{8A2E5BFC-3B5B-47C0-AEA6-5A9D84F689C4}"/>
          </ac:spMkLst>
        </pc:spChg>
        <pc:spChg chg="mod">
          <ac:chgData name="Jocile Serra" userId="287e9fe61b3376be" providerId="LiveId" clId="{89EF5AE1-1E32-4E7D-868F-F1460D46C673}" dt="2023-12-05T22:36:56.693" v="0"/>
          <ac:spMkLst>
            <pc:docMk/>
            <pc:sldMk cId="189278626" sldId="269"/>
            <ac:spMk id="3" creationId="{12C88F63-7910-40D1-93BF-B331874C1037}"/>
          </ac:spMkLst>
        </pc:spChg>
      </pc:sldChg>
      <pc:sldChg chg="modSp">
        <pc:chgData name="Jocile Serra" userId="287e9fe61b3376be" providerId="LiveId" clId="{89EF5AE1-1E32-4E7D-868F-F1460D46C673}" dt="2023-12-05T22:36:56.693" v="0"/>
        <pc:sldMkLst>
          <pc:docMk/>
          <pc:sldMk cId="2956007614" sldId="270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2956007614" sldId="270"/>
            <ac:spMk id="2" creationId="{5A28867B-2468-47EA-8ACF-6F9F5EAB7282}"/>
          </ac:spMkLst>
        </pc:spChg>
        <pc:graphicFrameChg chg="mod">
          <ac:chgData name="Jocile Serra" userId="287e9fe61b3376be" providerId="LiveId" clId="{89EF5AE1-1E32-4E7D-868F-F1460D46C673}" dt="2023-12-05T22:36:56.693" v="0"/>
          <ac:graphicFrameMkLst>
            <pc:docMk/>
            <pc:sldMk cId="2956007614" sldId="270"/>
            <ac:graphicFrameMk id="4" creationId="{1EA1EC1A-1C39-414B-80EF-A64A0AF97410}"/>
          </ac:graphicFrameMkLst>
        </pc:graphicFrameChg>
      </pc:sldChg>
      <pc:sldChg chg="modSp">
        <pc:chgData name="Jocile Serra" userId="287e9fe61b3376be" providerId="LiveId" clId="{89EF5AE1-1E32-4E7D-868F-F1460D46C673}" dt="2023-12-05T22:36:56.693" v="0"/>
        <pc:sldMkLst>
          <pc:docMk/>
          <pc:sldMk cId="3271375501" sldId="271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3271375501" sldId="271"/>
            <ac:spMk id="2" creationId="{8C3229F3-8C5D-4A83-9183-6C77F3F3405B}"/>
          </ac:spMkLst>
        </pc:spChg>
        <pc:spChg chg="mod">
          <ac:chgData name="Jocile Serra" userId="287e9fe61b3376be" providerId="LiveId" clId="{89EF5AE1-1E32-4E7D-868F-F1460D46C673}" dt="2023-12-05T22:36:56.693" v="0"/>
          <ac:spMkLst>
            <pc:docMk/>
            <pc:sldMk cId="3271375501" sldId="271"/>
            <ac:spMk id="3" creationId="{F550D67D-1621-4C50-9246-7B2D7642813D}"/>
          </ac:spMkLst>
        </pc:spChg>
      </pc:sldChg>
      <pc:sldChg chg="modSp mod">
        <pc:chgData name="Jocile Serra" userId="287e9fe61b3376be" providerId="LiveId" clId="{89EF5AE1-1E32-4E7D-868F-F1460D46C673}" dt="2023-12-05T22:36:56.786" v="1" actId="27636"/>
        <pc:sldMkLst>
          <pc:docMk/>
          <pc:sldMk cId="3655742565" sldId="272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3655742565" sldId="272"/>
            <ac:spMk id="2" creationId="{3FF5F715-754F-46A7-A7F8-169C6C548C88}"/>
          </ac:spMkLst>
        </pc:spChg>
        <pc:spChg chg="mod">
          <ac:chgData name="Jocile Serra" userId="287e9fe61b3376be" providerId="LiveId" clId="{89EF5AE1-1E32-4E7D-868F-F1460D46C673}" dt="2023-12-05T22:36:56.786" v="1" actId="27636"/>
          <ac:spMkLst>
            <pc:docMk/>
            <pc:sldMk cId="3655742565" sldId="272"/>
            <ac:spMk id="3" creationId="{CBFC1905-9FEC-41C4-B404-B320A1952900}"/>
          </ac:spMkLst>
        </pc:spChg>
      </pc:sldChg>
      <pc:sldChg chg="modSp mod">
        <pc:chgData name="Jocile Serra" userId="287e9fe61b3376be" providerId="LiveId" clId="{89EF5AE1-1E32-4E7D-868F-F1460D46C673}" dt="2023-12-05T22:39:35.801" v="11" actId="403"/>
        <pc:sldMkLst>
          <pc:docMk/>
          <pc:sldMk cId="4000520862" sldId="273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4000520862" sldId="273"/>
            <ac:spMk id="2" creationId="{77769398-0947-4291-BA82-09393BD462E2}"/>
          </ac:spMkLst>
        </pc:spChg>
        <pc:spChg chg="mod">
          <ac:chgData name="Jocile Serra" userId="287e9fe61b3376be" providerId="LiveId" clId="{89EF5AE1-1E32-4E7D-868F-F1460D46C673}" dt="2023-12-05T22:39:35.801" v="11" actId="403"/>
          <ac:spMkLst>
            <pc:docMk/>
            <pc:sldMk cId="4000520862" sldId="273"/>
            <ac:spMk id="3" creationId="{FAF9AF58-98EB-4410-AEC3-50C431BF788C}"/>
          </ac:spMkLst>
        </pc:spChg>
      </pc:sldChg>
      <pc:sldChg chg="modSp">
        <pc:chgData name="Jocile Serra" userId="287e9fe61b3376be" providerId="LiveId" clId="{89EF5AE1-1E32-4E7D-868F-F1460D46C673}" dt="2023-12-05T22:36:56.693" v="0"/>
        <pc:sldMkLst>
          <pc:docMk/>
          <pc:sldMk cId="1516922149" sldId="274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1516922149" sldId="274"/>
            <ac:spMk id="2" creationId="{7C64AE5C-FA8C-472F-8767-82407229EB7F}"/>
          </ac:spMkLst>
        </pc:spChg>
        <pc:spChg chg="mod">
          <ac:chgData name="Jocile Serra" userId="287e9fe61b3376be" providerId="LiveId" clId="{89EF5AE1-1E32-4E7D-868F-F1460D46C673}" dt="2023-12-05T22:36:56.693" v="0"/>
          <ac:spMkLst>
            <pc:docMk/>
            <pc:sldMk cId="1516922149" sldId="274"/>
            <ac:spMk id="3" creationId="{667FB9F6-67C8-44FA-B77A-9BC734B9C9CC}"/>
          </ac:spMkLst>
        </pc:spChg>
      </pc:sldChg>
      <pc:sldChg chg="modSp mod">
        <pc:chgData name="Jocile Serra" userId="287e9fe61b3376be" providerId="LiveId" clId="{89EF5AE1-1E32-4E7D-868F-F1460D46C673}" dt="2023-12-05T22:36:56.799" v="3" actId="27636"/>
        <pc:sldMkLst>
          <pc:docMk/>
          <pc:sldMk cId="2261951156" sldId="275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2261951156" sldId="275"/>
            <ac:spMk id="2" creationId="{953923FC-6C8A-4269-A05D-84D57D458E18}"/>
          </ac:spMkLst>
        </pc:spChg>
        <pc:spChg chg="mod">
          <ac:chgData name="Jocile Serra" userId="287e9fe61b3376be" providerId="LiveId" clId="{89EF5AE1-1E32-4E7D-868F-F1460D46C673}" dt="2023-12-05T22:36:56.799" v="3" actId="27636"/>
          <ac:spMkLst>
            <pc:docMk/>
            <pc:sldMk cId="2261951156" sldId="275"/>
            <ac:spMk id="3" creationId="{ED2BBC2C-7804-4DCD-86E1-F80F1F06A302}"/>
          </ac:spMkLst>
        </pc:spChg>
      </pc:sldChg>
      <pc:sldChg chg="modSp">
        <pc:chgData name="Jocile Serra" userId="287e9fe61b3376be" providerId="LiveId" clId="{89EF5AE1-1E32-4E7D-868F-F1460D46C673}" dt="2023-12-05T22:36:56.693" v="0"/>
        <pc:sldMkLst>
          <pc:docMk/>
          <pc:sldMk cId="1317154785" sldId="276"/>
        </pc:sldMkLst>
        <pc:spChg chg="mod">
          <ac:chgData name="Jocile Serra" userId="287e9fe61b3376be" providerId="LiveId" clId="{89EF5AE1-1E32-4E7D-868F-F1460D46C673}" dt="2023-12-05T22:36:56.693" v="0"/>
          <ac:spMkLst>
            <pc:docMk/>
            <pc:sldMk cId="1317154785" sldId="276"/>
            <ac:spMk id="2" creationId="{064EDA42-9467-4D57-91FB-70132C8339E6}"/>
          </ac:spMkLst>
        </pc:spChg>
        <pc:graphicFrameChg chg="mod">
          <ac:chgData name="Jocile Serra" userId="287e9fe61b3376be" providerId="LiveId" clId="{89EF5AE1-1E32-4E7D-868F-F1460D46C673}" dt="2023-12-05T22:36:56.693" v="0"/>
          <ac:graphicFrameMkLst>
            <pc:docMk/>
            <pc:sldMk cId="1317154785" sldId="276"/>
            <ac:graphicFrameMk id="4" creationId="{E34483B1-702B-4B72-9476-9289B72CF32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82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1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92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63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06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84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66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077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35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36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67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4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43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78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55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73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7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A19F-8D19-4A5C-96B5-B409C6E87A9D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0319D-2F05-4BFF-BE62-69EB2875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940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271B2-8291-42AC-87A6-2606E4B50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Controle de estoque para pequenos negócios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0925E1-2469-460C-9CE7-99FC71F0A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Excel Básico – aula 3</a:t>
            </a:r>
          </a:p>
          <a:p>
            <a:endParaRPr lang="pt-BR" dirty="0"/>
          </a:p>
          <a:p>
            <a:r>
              <a:rPr lang="pt-BR" dirty="0" err="1"/>
              <a:t>Prof</a:t>
            </a:r>
            <a:r>
              <a:rPr lang="pt-BR" dirty="0"/>
              <a:t> </a:t>
            </a:r>
            <a:r>
              <a:rPr lang="pt-BR" dirty="0" err="1"/>
              <a:t>Jocilé</a:t>
            </a:r>
            <a:r>
              <a:rPr lang="pt-BR" dirty="0"/>
              <a:t> Serra</a:t>
            </a:r>
          </a:p>
        </p:txBody>
      </p:sp>
    </p:spTree>
    <p:extLst>
      <p:ext uri="{BB962C8B-B14F-4D97-AF65-F5344CB8AC3E}">
        <p14:creationId xmlns:p14="http://schemas.microsoft.com/office/powerpoint/2010/main" val="382521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1A625-08D4-4576-890D-7972BCC5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Conceitos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BDBB38-0EC6-43CA-A40C-7E58E8FE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 que é Controle de Estoque?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o processo de gerenciar a quantidade de produtos ou materiais armazenados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 como objetivo garantir que a empresa tenha a quantidade certa de estoque para atender à demanda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657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E6F62-81CC-4F2D-AF81-A7E05788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Conceitos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F6DFC-2C12-413C-B867-E343286D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 que é um Inventário?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o levantamento físico de todos os itens armazenados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realizado periodicamente para verificar se os dados registrados no sistema estão corretos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889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A4E38-8FFD-4AF1-8A3C-C83D9C6B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Planilha de Inventário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52D7F-96F0-4A02-9678-5EC1B232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 documento que registra os dados do inventário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 conter informações como:</a:t>
            </a:r>
          </a:p>
          <a:p>
            <a:pPr lvl="1"/>
            <a:r>
              <a:rPr lang="pt-BR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 do produto</a:t>
            </a:r>
          </a:p>
          <a:p>
            <a:pPr lvl="1"/>
            <a:r>
              <a:rPr lang="pt-BR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Descrição do produto</a:t>
            </a:r>
          </a:p>
          <a:p>
            <a:pPr lvl="1"/>
            <a:r>
              <a:rPr lang="pt-BR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Quantidade atual</a:t>
            </a:r>
          </a:p>
          <a:p>
            <a:pPr lvl="1"/>
            <a:r>
              <a:rPr lang="pt-BR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Preço unitário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923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B596B-01A3-427F-AC44-E72696A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Fórmulas para Cálculo de Estoque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90956-32A1-4F3C-BE58-071F8470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Saldo = Quantidade atual - Quantidade vendida</a:t>
            </a:r>
          </a:p>
          <a:p>
            <a:pPr lvl="0"/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Disponibilidade = Saldo + Quantidade em trânsito</a:t>
            </a:r>
          </a:p>
          <a:p>
            <a:pPr lvl="0"/>
            <a:endParaRPr lang="pt-BR" sz="44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11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229F3-8C5D-4A83-9183-6C77F3F3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Planilha de exemplo com dados de inventário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50D67D-1621-4C50-9246-7B2D7642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de uma planilha de inventário inicial: </a:t>
            </a:r>
          </a:p>
          <a:p>
            <a:pPr lvl="1"/>
            <a:r>
              <a:rPr lang="pt-BR" dirty="0"/>
              <a:t>a planilha pode incluir campos para registrar as informações básicas sobre os produtos, como código, descrição, preço e unidade de medida.</a:t>
            </a:r>
          </a:p>
          <a:p>
            <a:r>
              <a:rPr lang="pt-BR" dirty="0"/>
              <a:t>Utilização de fórmulas para calcular saldo e disponibilidade:</a:t>
            </a:r>
          </a:p>
          <a:p>
            <a:pPr lvl="1"/>
            <a:r>
              <a:rPr lang="pt-BR" dirty="0"/>
              <a:t> a planilha pode incluir fórmulas para calcular o saldo de estoque, que é a quantidade de produtos disponíveis, e a disponibilidade, que é a quantidade de produtos disponíveis para venda.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37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8867B-2468-47EA-8ACF-6F9F5EAB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Planilha de exemplo com dados de inventário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EA1EC1A-1C39-414B-80EF-A64A0AF97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416317"/>
              </p:ext>
            </p:extLst>
          </p:nvPr>
        </p:nvGraphicFramePr>
        <p:xfrm>
          <a:off x="914400" y="2095500"/>
          <a:ext cx="1035367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114607962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279275813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12857246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45749908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356619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0" dirty="0">
                          <a:effectLst/>
                          <a:latin typeface="Google Sans"/>
                        </a:rPr>
                        <a:t>Código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Descrição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Preço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Unidade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 dirty="0">
                          <a:effectLst/>
                          <a:latin typeface="Google Sans"/>
                        </a:rPr>
                        <a:t>Quantidade atual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31825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1001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Caneta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R$ 1,00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Unidade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effectLst/>
                          <a:latin typeface="Google Sans"/>
                        </a:rPr>
                        <a:t>500</a:t>
                      </a:r>
                    </a:p>
                  </a:txBody>
                  <a:tcPr marL="120043" marR="120043" marT="121920" marB="121920" anchor="ctr"/>
                </a:tc>
                <a:extLst>
                  <a:ext uri="{0D108BD9-81ED-4DB2-BD59-A6C34878D82A}">
                    <a16:rowId xmlns:a16="http://schemas.microsoft.com/office/drawing/2014/main" val="336875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1002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Lápis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R$ 0,50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Unidade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effectLst/>
                          <a:latin typeface="Google Sans"/>
                        </a:rPr>
                        <a:t>200</a:t>
                      </a:r>
                    </a:p>
                  </a:txBody>
                  <a:tcPr marL="120043" marR="120043" marT="121920" marB="121920" anchor="ctr"/>
                </a:tc>
                <a:extLst>
                  <a:ext uri="{0D108BD9-81ED-4DB2-BD59-A6C34878D82A}">
                    <a16:rowId xmlns:a16="http://schemas.microsoft.com/office/drawing/2014/main" val="175109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1003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Borracha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R$ 0,25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effectLst/>
                          <a:latin typeface="Google Sans"/>
                        </a:rPr>
                        <a:t>Unidade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effectLst/>
                          <a:latin typeface="Google Sans"/>
                        </a:rPr>
                        <a:t>50</a:t>
                      </a:r>
                    </a:p>
                  </a:txBody>
                  <a:tcPr marL="120043" marR="120043" marT="121920" marB="121920" anchor="ctr"/>
                </a:tc>
                <a:extLst>
                  <a:ext uri="{0D108BD9-81ED-4DB2-BD59-A6C34878D82A}">
                    <a16:rowId xmlns:a16="http://schemas.microsoft.com/office/drawing/2014/main" val="1424748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00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5F715-754F-46A7-A7F8-169C6C54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Caso prático de empresa simulada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FC1905-9FEC-41C4-B404-B320A195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empresa "Lojas da Silva" é uma pequena empresa de comércio varejista que vende artigos de papelaria. A empresa possui um estoque de 1000 canetas, 500 lápis e 250 borrachas.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gerente da empresa decidiu implementar um sistema de controle de estoque para melhorar a eficiência da gestão de estoque. Ele solicitou que você crie uma planilha de controle de estoque para a empresa.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574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69398-0947-4291-BA82-09393BD4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 planilha deve incluir os seguintes campos: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9AF58-98EB-4410-AEC3-50C431BF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885482" cy="2977098"/>
          </a:xfrm>
        </p:spPr>
        <p:txBody>
          <a:bodyPr numCol="2">
            <a:normAutofit/>
          </a:bodyPr>
          <a:lstStyle/>
          <a:p>
            <a:r>
              <a:rPr lang="pt-BR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 do produto</a:t>
            </a:r>
          </a:p>
          <a:p>
            <a:r>
              <a:rPr lang="pt-BR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Descrição do produto</a:t>
            </a:r>
          </a:p>
          <a:p>
            <a:r>
              <a:rPr lang="pt-BR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Preço do produto</a:t>
            </a:r>
          </a:p>
          <a:p>
            <a:r>
              <a:rPr lang="pt-BR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Unidade de medida do produto</a:t>
            </a:r>
          </a:p>
          <a:p>
            <a:r>
              <a:rPr lang="pt-BR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Quantidade inicial de estoque</a:t>
            </a:r>
          </a:p>
          <a:p>
            <a:r>
              <a:rPr lang="pt-BR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Quantidade de entrada de estoque</a:t>
            </a:r>
          </a:p>
          <a:p>
            <a:r>
              <a:rPr lang="pt-BR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Quantidade de saída de estoque</a:t>
            </a:r>
          </a:p>
          <a:p>
            <a:r>
              <a:rPr lang="pt-BR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Quantidade atual de estoque</a:t>
            </a:r>
          </a:p>
          <a:p>
            <a:r>
              <a:rPr lang="pt-BR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Disponibilidade de estoque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0052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4AE5C-FA8C-472F-8767-82407229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FB9F6-67C8-44FA-B77A-9BC734B9C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planilha deve ser capaz de: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calcular o saldo e a disponibilidade de estoque para cada produto. 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gerar alertas para níveis críticos de estoque.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6922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923FC-6C8A-4269-A05D-84D57D45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Etapas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2BBC2C-7804-4DCD-86E1-F80F1F06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Crie uma nova planilha no Excel.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Insira os campos necessários na planilha.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Defina as fórmulas para calcular o saldo e a disponibilidade de estoque.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Defina os níveis mínimo e máximo de estoque para cada produto.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Crie as regras para gerar alertas de estoque.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5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CC152-B1B1-4339-B6FD-CF7B6EFD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Objetivos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E4920-48E3-44C8-83E6-F1D2355B3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Apresentar os conceitos fundamentais de gestão de estoque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Criar uma planilha de inventário inicial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Utilizar fórmulas para calcular saldo e disponibilidade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182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EDA42-9467-4D57-91FB-70132C83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34483B1-702B-4B72-9476-9289B72CF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192730"/>
              </p:ext>
            </p:extLst>
          </p:nvPr>
        </p:nvGraphicFramePr>
        <p:xfrm>
          <a:off x="914400" y="2095500"/>
          <a:ext cx="1035367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08">
                  <a:extLst>
                    <a:ext uri="{9D8B030D-6E8A-4147-A177-3AD203B41FA5}">
                      <a16:colId xmlns:a16="http://schemas.microsoft.com/office/drawing/2014/main" val="3380636720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2537279693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630412345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2649179701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268015124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2498368165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664274706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3694903435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3343905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0" dirty="0">
                          <a:effectLst/>
                          <a:latin typeface="Google Sans"/>
                        </a:rPr>
                        <a:t>Código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Descrição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Preço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Unidade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Quantidade inicial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Quantidade de entrada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Quantidade de saída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Quantidade atual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Disponibilidade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123134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1001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Caneta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R$ 1,00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Unidade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1000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0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0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1000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1000</a:t>
                      </a:r>
                    </a:p>
                  </a:txBody>
                  <a:tcPr marL="120043" marR="120043" marT="121920" marB="121920" anchor="ctr"/>
                </a:tc>
                <a:extLst>
                  <a:ext uri="{0D108BD9-81ED-4DB2-BD59-A6C34878D82A}">
                    <a16:rowId xmlns:a16="http://schemas.microsoft.com/office/drawing/2014/main" val="240870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1002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Lápis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R$ 0,50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Unidade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500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0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0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500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500</a:t>
                      </a:r>
                    </a:p>
                  </a:txBody>
                  <a:tcPr marL="120043" marR="120043" marT="121920" marB="121920" anchor="ctr"/>
                </a:tc>
                <a:extLst>
                  <a:ext uri="{0D108BD9-81ED-4DB2-BD59-A6C34878D82A}">
                    <a16:rowId xmlns:a16="http://schemas.microsoft.com/office/drawing/2014/main" val="398456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1003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Borracha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R$ 0,25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Unidade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250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0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0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250</a:t>
                      </a:r>
                    </a:p>
                  </a:txBody>
                  <a:tcPr marL="120043" marR="12004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effectLst/>
                          <a:latin typeface="Google Sans"/>
                        </a:rPr>
                        <a:t>250</a:t>
                      </a:r>
                    </a:p>
                  </a:txBody>
                  <a:tcPr marL="120043" marR="120043" marT="121920" marB="121920" anchor="ctr"/>
                </a:tc>
                <a:extLst>
                  <a:ext uri="{0D108BD9-81ED-4DB2-BD59-A6C34878D82A}">
                    <a16:rowId xmlns:a16="http://schemas.microsoft.com/office/drawing/2014/main" val="1332927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15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7301C-379B-4625-900C-D62C8B8B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Conhecimentos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A371D1-E193-4444-BD2B-37AC6C965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 Conceito de Planilha Eletrônica. </a:t>
            </a:r>
          </a:p>
          <a:p>
            <a:pPr lvl="0"/>
            <a:r>
              <a:rPr lang="pt-BR" dirty="0"/>
              <a:t>Edição de dados nas células. </a:t>
            </a:r>
          </a:p>
          <a:p>
            <a:pPr lvl="0"/>
            <a:r>
              <a:rPr lang="pt-BR" dirty="0"/>
              <a:t>Construção de fórmulas para cálculo de saldo de estoque.</a:t>
            </a:r>
          </a:p>
        </p:txBody>
      </p:sp>
    </p:spTree>
    <p:extLst>
      <p:ext uri="{BB962C8B-B14F-4D97-AF65-F5344CB8AC3E}">
        <p14:creationId xmlns:p14="http://schemas.microsoft.com/office/powerpoint/2010/main" val="163742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E899F-0694-4560-B201-B0DD2807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Indicadores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5F8DB0-51DC-45B8-BED2-A7CA96A01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Realiza operações com células, intervalos, colunas, linhas, planilha para aplicar recurso de formatação. </a:t>
            </a:r>
          </a:p>
          <a:p>
            <a:pPr lvl="0"/>
            <a:r>
              <a:rPr lang="pt-BR" dirty="0"/>
              <a:t>Formata com estética e harmonia o conteúdo da planilha utilizando o recurso de menu e barras de ferramentas.</a:t>
            </a:r>
          </a:p>
        </p:txBody>
      </p:sp>
    </p:spTree>
    <p:extLst>
      <p:ext uri="{BB962C8B-B14F-4D97-AF65-F5344CB8AC3E}">
        <p14:creationId xmlns:p14="http://schemas.microsoft.com/office/powerpoint/2010/main" val="98244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C033E-2C98-4F23-8415-E870606E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7C12D-DBD2-4F84-81E7-8088322A4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Interpretar gráficos e planilhas. </a:t>
            </a:r>
          </a:p>
          <a:p>
            <a:pPr lvl="0"/>
            <a:r>
              <a:rPr lang="pt-BR" dirty="0"/>
              <a:t>Operar planilhas de cálculos. </a:t>
            </a:r>
          </a:p>
          <a:p>
            <a:pPr lvl="0"/>
            <a:r>
              <a:rPr lang="pt-BR" dirty="0"/>
              <a:t>Utilizar termos técnicos nas rotinas de trabalho.</a:t>
            </a:r>
          </a:p>
        </p:txBody>
      </p:sp>
    </p:spTree>
    <p:extLst>
      <p:ext uri="{BB962C8B-B14F-4D97-AF65-F5344CB8AC3E}">
        <p14:creationId xmlns:p14="http://schemas.microsoft.com/office/powerpoint/2010/main" val="357162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985CE-7908-475C-8629-202998F0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Desafio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25828-F7C3-4358-87D7-59322BD8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 Aplicar os conhecimentos adquiridos na criação de uma planilha de controle de estoque para um pequeno negócio fictício</a:t>
            </a:r>
          </a:p>
          <a:p>
            <a:pPr lvl="0"/>
            <a:r>
              <a:rPr lang="pt-BR" dirty="0"/>
              <a:t>Simular diferentes situações, como:</a:t>
            </a:r>
          </a:p>
          <a:p>
            <a:pPr lvl="1"/>
            <a:r>
              <a:rPr lang="pt-BR" dirty="0"/>
              <a:t> recebimento de novos produtos,</a:t>
            </a:r>
          </a:p>
          <a:p>
            <a:pPr lvl="1"/>
            <a:r>
              <a:rPr lang="pt-BR" dirty="0"/>
              <a:t> vendas e </a:t>
            </a:r>
          </a:p>
          <a:p>
            <a:pPr lvl="1"/>
            <a:r>
              <a:rPr lang="pt-BR" dirty="0"/>
              <a:t>atualização automática de estoque.</a:t>
            </a:r>
          </a:p>
        </p:txBody>
      </p:sp>
    </p:spTree>
    <p:extLst>
      <p:ext uri="{BB962C8B-B14F-4D97-AF65-F5344CB8AC3E}">
        <p14:creationId xmlns:p14="http://schemas.microsoft.com/office/powerpoint/2010/main" val="134751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E5BFC-3B5B-47C0-AEA6-5A9D84F6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Recursos Didáticos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C88F63-7910-40D1-93BF-B331874C1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Planilhas de exemplo com dados de inventário. </a:t>
            </a:r>
          </a:p>
          <a:p>
            <a:pPr lvl="0"/>
            <a:r>
              <a:rPr lang="pt-BR" dirty="0"/>
              <a:t>Casos práticos de empresas simuladas. </a:t>
            </a:r>
          </a:p>
          <a:p>
            <a:pPr lvl="0"/>
            <a:r>
              <a:rPr lang="pt-BR" dirty="0"/>
              <a:t>Exercícios de simulação de entradas e saídas de produtos. </a:t>
            </a:r>
          </a:p>
          <a:p>
            <a:pPr lvl="0"/>
            <a:r>
              <a:rPr lang="pt-BR" dirty="0"/>
              <a:t>Modelos de planilhas para cálculos de estoque mínimo e máximo.</a:t>
            </a:r>
          </a:p>
        </p:txBody>
      </p:sp>
    </p:spTree>
    <p:extLst>
      <p:ext uri="{BB962C8B-B14F-4D97-AF65-F5344CB8AC3E}">
        <p14:creationId xmlns:p14="http://schemas.microsoft.com/office/powerpoint/2010/main" val="18927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4B0FE-AE19-4AE8-AB5F-5C4EE510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Planejamento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0BCD4-9241-4637-96D8-60C2FC09D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dirty="0"/>
              <a:t>1ª Aula (2 horas):</a:t>
            </a:r>
          </a:p>
          <a:p>
            <a:pPr lvl="0"/>
            <a:r>
              <a:rPr lang="pt-BR" dirty="0"/>
              <a:t>Introdução ao Controle de Estoque. </a:t>
            </a:r>
          </a:p>
          <a:p>
            <a:pPr lvl="0"/>
            <a:r>
              <a:rPr lang="pt-BR" dirty="0"/>
              <a:t>Apresentação dos conceitos fundamentais de gestão de estoque. </a:t>
            </a:r>
          </a:p>
          <a:p>
            <a:pPr lvl="0"/>
            <a:r>
              <a:rPr lang="pt-BR" dirty="0"/>
              <a:t>Criação de uma planilha de inventário inicial. </a:t>
            </a:r>
          </a:p>
          <a:p>
            <a:pPr lvl="0"/>
            <a:r>
              <a:rPr lang="pt-BR" dirty="0"/>
              <a:t>Utilização de fórmulas para calcular saldo e disponibilidade.</a:t>
            </a:r>
          </a:p>
        </p:txBody>
      </p:sp>
    </p:spTree>
    <p:extLst>
      <p:ext uri="{BB962C8B-B14F-4D97-AF65-F5344CB8AC3E}">
        <p14:creationId xmlns:p14="http://schemas.microsoft.com/office/powerpoint/2010/main" val="298395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4B0FE-AE19-4AE8-AB5F-5C4EE510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Planejamento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0BCD4-9241-4637-96D8-60C2FC09D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dirty="0"/>
              <a:t>2ª Aula (2 horas): </a:t>
            </a:r>
          </a:p>
          <a:p>
            <a:pPr lvl="0"/>
            <a:r>
              <a:rPr lang="pt-BR" dirty="0"/>
              <a:t>Aprofundamento e Otimização do Controle. </a:t>
            </a:r>
          </a:p>
          <a:p>
            <a:pPr lvl="0"/>
            <a:r>
              <a:rPr lang="pt-BR" dirty="0"/>
              <a:t>Inclusão de movimentações de entrada e saída. </a:t>
            </a:r>
          </a:p>
          <a:p>
            <a:pPr marL="0" lvl="0" indent="0">
              <a:buNone/>
            </a:pPr>
            <a:r>
              <a:rPr lang="pt-BR" dirty="0"/>
              <a:t>Proposta de continuação:</a:t>
            </a:r>
          </a:p>
          <a:p>
            <a:pPr lvl="0"/>
            <a:r>
              <a:rPr lang="pt-BR" dirty="0"/>
              <a:t>Implementação de alertas para níveis críticos de estoque. </a:t>
            </a:r>
          </a:p>
          <a:p>
            <a:pPr lvl="0"/>
            <a:r>
              <a:rPr lang="pt-BR" dirty="0"/>
              <a:t>Análise de dados para identificação de produtos mais vendidos.</a:t>
            </a:r>
          </a:p>
        </p:txBody>
      </p:sp>
    </p:spTree>
    <p:extLst>
      <p:ext uri="{BB962C8B-B14F-4D97-AF65-F5344CB8AC3E}">
        <p14:creationId xmlns:p14="http://schemas.microsoft.com/office/powerpoint/2010/main" val="69569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59</TotalTime>
  <Words>752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Google Sans</vt:lpstr>
      <vt:lpstr>Rockwell</vt:lpstr>
      <vt:lpstr>Damask</vt:lpstr>
      <vt:lpstr>Controle de estoque para pequenos negócios</vt:lpstr>
      <vt:lpstr>Objetivos</vt:lpstr>
      <vt:lpstr>Conhecimentos</vt:lpstr>
      <vt:lpstr>Indicadores</vt:lpstr>
      <vt:lpstr>Habilidades</vt:lpstr>
      <vt:lpstr>Desafio Prático</vt:lpstr>
      <vt:lpstr>Recursos Didáticos</vt:lpstr>
      <vt:lpstr>Planejamento </vt:lpstr>
      <vt:lpstr>Planejamento </vt:lpstr>
      <vt:lpstr>Conceitos</vt:lpstr>
      <vt:lpstr>Conceitos</vt:lpstr>
      <vt:lpstr>Planilha de Inventário</vt:lpstr>
      <vt:lpstr>Fórmulas para Cálculo de Estoque</vt:lpstr>
      <vt:lpstr>Planilha de exemplo com dados de inventário</vt:lpstr>
      <vt:lpstr>Planilha de exemplo com dados de inventário</vt:lpstr>
      <vt:lpstr>Caso prático de empresa simulada</vt:lpstr>
      <vt:lpstr>A planilha deve incluir os seguintes campos:</vt:lpstr>
      <vt:lpstr>Funcionalidades</vt:lpstr>
      <vt:lpstr>Etapas</vt:lpstr>
      <vt:lpstr>Modelo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estoque para pequenos negócios</dc:title>
  <dc:creator>Jocile Serra</dc:creator>
  <cp:lastModifiedBy>Jocile Serra</cp:lastModifiedBy>
  <cp:revision>6</cp:revision>
  <dcterms:created xsi:type="dcterms:W3CDTF">2023-12-05T21:40:50Z</dcterms:created>
  <dcterms:modified xsi:type="dcterms:W3CDTF">2023-12-05T22:40:20Z</dcterms:modified>
</cp:coreProperties>
</file>