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20"/>
  </p:notesMasterIdLst>
  <p:sldIdLst>
    <p:sldId id="256" r:id="rId2"/>
    <p:sldId id="257" r:id="rId3"/>
    <p:sldId id="258" r:id="rId4"/>
    <p:sldId id="276" r:id="rId5"/>
    <p:sldId id="277" r:id="rId6"/>
    <p:sldId id="278" r:id="rId7"/>
    <p:sldId id="280" r:id="rId8"/>
    <p:sldId id="279" r:id="rId9"/>
    <p:sldId id="259" r:id="rId10"/>
    <p:sldId id="260" r:id="rId11"/>
    <p:sldId id="262" r:id="rId12"/>
    <p:sldId id="263" r:id="rId13"/>
    <p:sldId id="264" r:id="rId14"/>
    <p:sldId id="265" r:id="rId15"/>
    <p:sldId id="267" r:id="rId16"/>
    <p:sldId id="268" r:id="rId17"/>
    <p:sldId id="272" r:id="rId18"/>
    <p:sldId id="28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08" autoAdjust="0"/>
  </p:normalViewPr>
  <p:slideViewPr>
    <p:cSldViewPr>
      <p:cViewPr varScale="1">
        <p:scale>
          <a:sx n="92" d="100"/>
          <a:sy n="92" d="100"/>
        </p:scale>
        <p:origin x="19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3E0FC-3548-4E9F-8710-7D9C10D8B15A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FDFB2-8423-41A0-A532-8425D46AE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6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3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如果只有一个参数的情况下会在编译的时候被编译器制动优化，使用</a:t>
            </a:r>
            <a:r>
              <a:rPr lang="en-US" altLang="zh-CN" dirty="0" smtClean="0"/>
              <a:t>puts</a:t>
            </a:r>
            <a:r>
              <a:rPr lang="zh-CN" altLang="en-US" dirty="0" smtClean="0"/>
              <a:t>替换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9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不一样的编译器，对应的修饰方法也不同，上面只是其中一种方法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85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81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一般程序的入口在</a:t>
            </a:r>
            <a:r>
              <a:rPr lang="en-US" altLang="zh-CN" dirty="0" smtClean="0"/>
              <a:t>_start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74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52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07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93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空间与地址分配就是讲目标文件中的各个段，按照长度、属性、位置合并；并且建立各符号、代码段、数据段等到</a:t>
            </a:r>
            <a:r>
              <a:rPr lang="en-US" altLang="zh-CN" dirty="0" smtClean="0"/>
              <a:t>VMA</a:t>
            </a:r>
            <a:r>
              <a:rPr lang="zh-CN" altLang="en-US" dirty="0" smtClean="0"/>
              <a:t>的映射关系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可以使用 </a:t>
            </a:r>
            <a:r>
              <a:rPr lang="en-US" altLang="zh-CN" dirty="0" err="1" smtClean="0"/>
              <a:t>objdump</a:t>
            </a:r>
            <a:r>
              <a:rPr lang="en-US" altLang="zh-CN" dirty="0" smtClean="0"/>
              <a:t> –r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hello.o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查看目标文件里面需要重定位的地方。</a:t>
            </a:r>
            <a:endParaRPr lang="en-US" altLang="zh-CN" baseline="0" dirty="0" smtClean="0"/>
          </a:p>
          <a:p>
            <a:r>
              <a:rPr lang="zh-CN" altLang="en-US" dirty="0" smtClean="0"/>
              <a:t>需要重定位的原因是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、假如在</a:t>
            </a:r>
            <a:r>
              <a:rPr lang="en-US" altLang="zh-CN" dirty="0" err="1" smtClean="0"/>
              <a:t>a.o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中使用了 </a:t>
            </a:r>
            <a:r>
              <a:rPr lang="en-US" altLang="zh-CN" dirty="0" err="1" smtClean="0"/>
              <a:t>b.o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中定义的变量或者函数；在链接之前，我们是无法知道这些符号的地址的，所以在编译的时候，我们将这些需要重新定位地址的符号收集起来，在链接的时候重新给他们分配地址。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71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8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2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2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程序的入口点实际上市一个程序的初始化和结束部分，它往往是运行库的一部分。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、操作系统在创建进程后，把控制权交给到了程序的入口，这个入口往往是运行库的某个入口函数。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、入口函数对运行库和程序运行环境进行初始化，包括堆、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、线程、全局变量构造等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、入口函数在完成初始化之后，调用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函数，正式开始执行程序主体部分。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main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函数执行完毕之后，返回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8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06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9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有人做过一个比喻，程序就想菜谱；计算机的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就是人；厨具就是其他硬件；炒菜的过程就是一个进程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2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在用户层面，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进程会调用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（）系统调用创建一个新的进程，然后新的进程调用</a:t>
            </a:r>
            <a:r>
              <a:rPr lang="en-US" altLang="zh-CN" dirty="0" err="1" smtClean="0"/>
              <a:t>execve</a:t>
            </a:r>
            <a:r>
              <a:rPr lang="zh-CN" altLang="en-US" dirty="0" smtClean="0"/>
              <a:t>（）系统调用执行指定的可执行文件。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、读取文件的前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个字节，判断文件类型（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等、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、如果可执行文件时</a:t>
            </a:r>
            <a:r>
              <a:rPr lang="en-US" altLang="zh-CN" dirty="0" smtClean="0"/>
              <a:t>ELF</a:t>
            </a:r>
            <a:r>
              <a:rPr lang="zh-CN" altLang="en-US" dirty="0" smtClean="0"/>
              <a:t>类型，最终会找到并返回</a:t>
            </a:r>
            <a:r>
              <a:rPr lang="en-US" altLang="zh-CN" dirty="0" smtClean="0"/>
              <a:t>ELF</a:t>
            </a:r>
            <a:r>
              <a:rPr lang="zh-CN" altLang="en-US" dirty="0" smtClean="0"/>
              <a:t>可执行文件的入口点，可以认为就是</a:t>
            </a:r>
            <a:r>
              <a:rPr lang="en-US" altLang="zh-CN" dirty="0" smtClean="0"/>
              <a:t>_start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、当系统调用从内核态返回到用户态时，寄存器直接跳转到</a:t>
            </a:r>
            <a:r>
              <a:rPr lang="en-US" altLang="zh-CN" dirty="0" smtClean="0"/>
              <a:t>ELF</a:t>
            </a:r>
            <a:r>
              <a:rPr lang="zh-CN" altLang="en-US" dirty="0" smtClean="0"/>
              <a:t>程序的入口点，新的程序开始运行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Executable and Linkable Format</a:t>
            </a:r>
            <a:r>
              <a:rPr lang="zh-CN" altLang="en-US" dirty="0" smtClean="0"/>
              <a:t>，可执行连接格式，是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系统实验室（</a:t>
            </a:r>
            <a:r>
              <a:rPr lang="en-US" altLang="zh-CN" dirty="0" smtClean="0"/>
              <a:t>USL</a:t>
            </a:r>
            <a:r>
              <a:rPr lang="zh-CN" altLang="en-US" dirty="0" smtClean="0"/>
              <a:t>）作为应用程序二进制接口（</a:t>
            </a:r>
            <a:r>
              <a:rPr lang="en-US" altLang="zh-CN" dirty="0" smtClean="0"/>
              <a:t>Application Binary Interface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ABI</a:t>
            </a:r>
            <a:r>
              <a:rPr lang="zh-CN" altLang="en-US" dirty="0" smtClean="0"/>
              <a:t>）而开发和发布的。扩展名为</a:t>
            </a:r>
            <a:r>
              <a:rPr lang="en-US" altLang="zh-CN" dirty="0" smtClean="0"/>
              <a:t>elf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7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DFB2-8423-41A0-A532-8425D46AE3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7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4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9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9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754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04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431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49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8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6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8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9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8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7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3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6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54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程序猿的自我修养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卓梦创想 </a:t>
            </a:r>
            <a:r>
              <a:rPr lang="en-US" altLang="zh-CN" dirty="0" smtClean="0"/>
              <a:t>2014.7.17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目标文件符号</a:t>
            </a:r>
            <a:r>
              <a:rPr lang="en-US" altLang="zh-CN" dirty="0" smtClean="0"/>
              <a:t>VS</a:t>
            </a:r>
            <a:r>
              <a:rPr lang="zh-CN" altLang="en-US" dirty="0" smtClean="0"/>
              <a:t>可执行文件</a:t>
            </a:r>
            <a:r>
              <a:rPr lang="zh-CN" altLang="en-US" dirty="0"/>
              <a:t>符号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7" y="533400"/>
            <a:ext cx="3561786" cy="3767138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44" y="2151095"/>
            <a:ext cx="3400000" cy="523810"/>
          </a:xfrm>
        </p:spPr>
      </p:pic>
    </p:spTree>
    <p:extLst>
      <p:ext uri="{BB962C8B-B14F-4D97-AF65-F5344CB8AC3E}">
        <p14:creationId xmlns:p14="http://schemas.microsoft.com/office/powerpoint/2010/main" val="20252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的函数签名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所有的符合前都加上</a:t>
            </a:r>
            <a:r>
              <a:rPr lang="en-US" altLang="zh-CN" dirty="0" smtClean="0"/>
              <a:t>_Z</a:t>
            </a:r>
          </a:p>
          <a:p>
            <a:r>
              <a:rPr lang="zh-CN" altLang="en-US" dirty="0" smtClean="0"/>
              <a:t>对于嵌套的名字（在名称空间或在类里面），在</a:t>
            </a:r>
            <a:r>
              <a:rPr lang="en-US" altLang="zh-CN" dirty="0" smtClean="0"/>
              <a:t>_Z</a:t>
            </a:r>
            <a:r>
              <a:rPr lang="zh-CN" altLang="en-US" dirty="0" smtClean="0"/>
              <a:t>后面加上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每个名称前面加上字符长度</a:t>
            </a:r>
            <a:endParaRPr lang="en-US" altLang="zh-CN" dirty="0" smtClean="0"/>
          </a:p>
          <a:p>
            <a:r>
              <a:rPr lang="zh-CN" altLang="en-US" dirty="0" smtClean="0"/>
              <a:t>如果有嵌套要加上</a:t>
            </a:r>
            <a:r>
              <a:rPr lang="en-US" altLang="zh-CN" dirty="0" smtClean="0"/>
              <a:t>E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r>
              <a:rPr lang="zh-CN" altLang="en-US" dirty="0" smtClean="0"/>
              <a:t>最后加上参数对应字符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8" y="1416790"/>
            <a:ext cx="3948112" cy="1992419"/>
          </a:xfrm>
        </p:spPr>
      </p:pic>
    </p:spTree>
    <p:extLst>
      <p:ext uri="{BB962C8B-B14F-4D97-AF65-F5344CB8AC3E}">
        <p14:creationId xmlns:p14="http://schemas.microsoft.com/office/powerpoint/2010/main" val="18425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Extern “C”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0" y="778874"/>
            <a:ext cx="3647619" cy="3276190"/>
          </a:xfrm>
        </p:spPr>
      </p:pic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Extern </a:t>
            </a:r>
            <a:r>
              <a:rPr lang="zh-CN" altLang="en-US" dirty="0" smtClean="0"/>
              <a:t>关键字属于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，而不是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G++</a:t>
            </a:r>
            <a:r>
              <a:rPr lang="zh-CN" altLang="en-US" dirty="0" smtClean="0"/>
              <a:t>运行右图中例子，得到结果</a:t>
            </a:r>
            <a:r>
              <a:rPr lang="en-US" altLang="zh-CN" dirty="0" smtClean="0"/>
              <a:t>42</a:t>
            </a:r>
            <a:r>
              <a:rPr lang="zh-CN" altLang="en-US" dirty="0" smtClean="0"/>
              <a:t>，证实变量</a:t>
            </a:r>
            <a:r>
              <a:rPr lang="en-US" altLang="zh-CN" dirty="0" smtClean="0"/>
              <a:t>_ZN2NS3varE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修饰后的符号</a:t>
            </a:r>
            <a:endParaRPr lang="en-US" altLang="zh-CN" dirty="0" smtClean="0"/>
          </a:p>
          <a:p>
            <a:r>
              <a:rPr lang="zh-CN" altLang="en-US" dirty="0" smtClean="0"/>
              <a:t>通过宏判断当前环境是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的时候用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关键字，否则直接使用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5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最小的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" y="678874"/>
            <a:ext cx="3238095" cy="3476190"/>
          </a:xfrm>
        </p:spPr>
      </p:pic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经典的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程序使用了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程序，编译时必须与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库链接</a:t>
            </a:r>
            <a:endParaRPr lang="en-US" altLang="zh-CN" dirty="0" smtClean="0"/>
          </a:p>
          <a:p>
            <a:r>
              <a:rPr lang="zh-CN" altLang="en-US" dirty="0" smtClean="0"/>
              <a:t>这里使用内嵌编程，不再使用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，也就不需要与系统库链接</a:t>
            </a:r>
            <a:endParaRPr lang="en-US" altLang="zh-CN" dirty="0" smtClean="0"/>
          </a:p>
          <a:p>
            <a:r>
              <a:rPr lang="zh-CN" altLang="en-US" dirty="0" smtClean="0"/>
              <a:t>最小的</a:t>
            </a:r>
            <a:r>
              <a:rPr lang="en-US" altLang="zh-CN" dirty="0" smtClean="0"/>
              <a:t>Hello world 924B</a:t>
            </a:r>
            <a:r>
              <a:rPr lang="zh-CN" altLang="en-US" dirty="0" smtClean="0"/>
              <a:t>，而一个经典的</a:t>
            </a:r>
            <a:r>
              <a:rPr lang="en-US" altLang="zh-CN" dirty="0" smtClean="0"/>
              <a:t>hello world 8500B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4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最小的程序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5" y="1555064"/>
            <a:ext cx="3523809" cy="1723810"/>
          </a:xfrm>
        </p:spPr>
      </p:pic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最小的程序使用内嵌汇编实现</a:t>
            </a:r>
            <a:endParaRPr lang="en-US" altLang="zh-CN" dirty="0" smtClean="0"/>
          </a:p>
          <a:p>
            <a:r>
              <a:rPr lang="zh-CN" altLang="en-US" dirty="0" smtClean="0"/>
              <a:t>不依赖外部库，不需要和外部库链接</a:t>
            </a:r>
            <a:endParaRPr lang="en-US" altLang="zh-CN" dirty="0" smtClean="0"/>
          </a:p>
          <a:p>
            <a:r>
              <a:rPr lang="zh-CN" altLang="en-US" dirty="0" smtClean="0"/>
              <a:t>大小只有</a:t>
            </a:r>
            <a:r>
              <a:rPr lang="en-US" altLang="zh-CN" dirty="0" smtClean="0"/>
              <a:t>648B</a:t>
            </a:r>
          </a:p>
          <a:p>
            <a:r>
              <a:rPr lang="zh-CN" altLang="en-US" dirty="0" smtClean="0"/>
              <a:t>程序的入口可以任意指定，比如</a:t>
            </a:r>
            <a:r>
              <a:rPr lang="en-US" altLang="zh-CN" dirty="0" err="1" smtClean="0"/>
              <a:t>nomain</a:t>
            </a:r>
            <a:r>
              <a:rPr lang="zh-CN" altLang="en-US" dirty="0" smtClean="0"/>
              <a:t>。而不是必须为</a:t>
            </a:r>
            <a:r>
              <a:rPr lang="en-US" altLang="zh-CN" dirty="0" smtClean="0"/>
              <a:t>main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8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系统内存分配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系统占用</a:t>
            </a:r>
            <a:r>
              <a:rPr lang="en-US" altLang="zh-CN" dirty="0" smtClean="0"/>
              <a:t>1GB</a:t>
            </a:r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系统占用高地址位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来说，它的进程虚拟地址空间划分是操作系统占用</a:t>
            </a:r>
            <a:r>
              <a:rPr lang="en-US" altLang="zh-CN" dirty="0" smtClean="0"/>
              <a:t>2GB</a:t>
            </a:r>
            <a:r>
              <a:rPr lang="zh-CN" altLang="en-US" dirty="0" smtClean="0"/>
              <a:t>，其他进程占用</a:t>
            </a:r>
            <a:r>
              <a:rPr lang="en-US" altLang="zh-CN" dirty="0" smtClean="0"/>
              <a:t>2GB</a:t>
            </a:r>
          </a:p>
          <a:p>
            <a:r>
              <a:rPr lang="zh-CN" altLang="en-US" dirty="0" smtClean="0"/>
              <a:t>可以修改系统盘根目录下的</a:t>
            </a:r>
            <a:r>
              <a:rPr lang="en-US" altLang="zh-CN" dirty="0" smtClean="0"/>
              <a:t>Boot.ini  </a:t>
            </a:r>
            <a:r>
              <a:rPr lang="zh-CN" altLang="en-US" dirty="0" smtClean="0"/>
              <a:t>将系统占用内存改为</a:t>
            </a:r>
            <a:r>
              <a:rPr lang="en-US" altLang="zh-CN" dirty="0" smtClean="0"/>
              <a:t>1GB</a:t>
            </a:r>
          </a:p>
          <a:p>
            <a:r>
              <a:rPr lang="zh-CN" altLang="en-US" dirty="0" smtClean="0"/>
              <a:t>系统占用低地址位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6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烫和屯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但是</a:t>
            </a:r>
            <a:r>
              <a:rPr lang="en-US" altLang="zh-CN" dirty="0"/>
              <a:t>Release </a:t>
            </a:r>
            <a:r>
              <a:rPr lang="zh-CN" altLang="en-US" dirty="0"/>
              <a:t>模式下不会有这种附加动作，原来那块内存里是什么就是什么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Debug </a:t>
            </a:r>
            <a:r>
              <a:rPr lang="zh-CN" altLang="en-US" dirty="0"/>
              <a:t>模式下，</a:t>
            </a:r>
            <a:br>
              <a:rPr lang="zh-CN" altLang="en-US" dirty="0"/>
            </a:br>
            <a:r>
              <a:rPr lang="en-US" altLang="zh-CN" dirty="0"/>
              <a:t>VC </a:t>
            </a:r>
            <a:r>
              <a:rPr lang="zh-CN" altLang="en-US" dirty="0"/>
              <a:t>会把未初始化的栈内存全部填成</a:t>
            </a:r>
            <a:r>
              <a:rPr lang="en-US" altLang="zh-CN" dirty="0"/>
              <a:t>0xcc</a:t>
            </a:r>
            <a:r>
              <a:rPr lang="zh-CN" altLang="en-US" dirty="0"/>
              <a:t>，当字符串看就是 烫烫烫烫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会把未初始化的堆内存全部填成</a:t>
            </a:r>
            <a:r>
              <a:rPr lang="en-US" altLang="zh-CN" dirty="0"/>
              <a:t>0xcd</a:t>
            </a:r>
            <a:r>
              <a:rPr lang="zh-CN" altLang="en-US" dirty="0"/>
              <a:t>，当字符串看就是 屯屯屯屯</a:t>
            </a:r>
            <a:r>
              <a:rPr lang="en-US" altLang="zh-CN" dirty="0"/>
              <a:t>……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可以让我们方便地看出那些内存没初始化</a:t>
            </a:r>
          </a:p>
        </p:txBody>
      </p:sp>
    </p:spTree>
    <p:extLst>
      <p:ext uri="{BB962C8B-B14F-4D97-AF65-F5344CB8AC3E}">
        <p14:creationId xmlns:p14="http://schemas.microsoft.com/office/powerpoint/2010/main" val="21005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静态链接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空间与地址分配</a:t>
            </a:r>
            <a:endParaRPr lang="en-US" altLang="zh-CN" dirty="0" smtClean="0"/>
          </a:p>
          <a:p>
            <a:r>
              <a:rPr lang="zh-CN" altLang="en-US" dirty="0" smtClean="0"/>
              <a:t>符号解析与重定位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34" y="533399"/>
            <a:ext cx="4641822" cy="5546445"/>
          </a:xfrm>
        </p:spPr>
      </p:pic>
    </p:spTree>
    <p:extLst>
      <p:ext uri="{BB962C8B-B14F-4D97-AF65-F5344CB8AC3E}">
        <p14:creationId xmlns:p14="http://schemas.microsoft.com/office/powerpoint/2010/main" val="308417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>
          <a:xfrm>
            <a:off x="323528" y="1772816"/>
            <a:ext cx="836327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预处理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sz="1900" dirty="0" smtClean="0"/>
              <a:t>处理</a:t>
            </a:r>
            <a:r>
              <a:rPr lang="zh-CN" altLang="en-US" sz="1900" dirty="0"/>
              <a:t>宏、注释等 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sz="1900" dirty="0" smtClean="0"/>
              <a:t>        命令</a:t>
            </a:r>
            <a:r>
              <a:rPr lang="zh-CN" altLang="en-US" sz="1900" dirty="0"/>
              <a:t>：</a:t>
            </a:r>
            <a:r>
              <a:rPr lang="en-US" altLang="zh-CN" sz="1900" dirty="0" err="1"/>
              <a:t>gcc</a:t>
            </a:r>
            <a:r>
              <a:rPr lang="en-US" altLang="zh-CN" sz="1900" dirty="0"/>
              <a:t> -E </a:t>
            </a:r>
            <a:r>
              <a:rPr lang="en-US" altLang="zh-CN" sz="1900" dirty="0" err="1"/>
              <a:t>hello.c</a:t>
            </a:r>
            <a:r>
              <a:rPr lang="en-US" altLang="zh-CN" sz="1900" dirty="0"/>
              <a:t> -o </a:t>
            </a:r>
            <a:r>
              <a:rPr lang="en-US" altLang="zh-CN" sz="1900" dirty="0" err="1"/>
              <a:t>hello.i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900" dirty="0" smtClean="0"/>
              <a:t>将</a:t>
            </a:r>
            <a:r>
              <a:rPr lang="zh-CN" altLang="en-US" sz="1900" dirty="0"/>
              <a:t>预编译的文件进行词法分享、语法分享、语义分析及优化得到汇编</a:t>
            </a:r>
            <a:r>
              <a:rPr lang="zh-CN" altLang="en-US" sz="1900" dirty="0" smtClean="0"/>
              <a:t>文件命令：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dirty="0" err="1" smtClean="0"/>
              <a:t>gcc</a:t>
            </a:r>
            <a:r>
              <a:rPr lang="en-US" altLang="zh-CN" sz="1900" dirty="0" smtClean="0"/>
              <a:t> </a:t>
            </a:r>
            <a:r>
              <a:rPr lang="en-US" altLang="zh-CN" sz="1900" dirty="0"/>
              <a:t>-S </a:t>
            </a:r>
            <a:r>
              <a:rPr lang="en-US" altLang="zh-CN" sz="1900" dirty="0" err="1"/>
              <a:t>hello.i</a:t>
            </a:r>
            <a:r>
              <a:rPr lang="en-US" altLang="zh-CN" sz="1900" dirty="0"/>
              <a:t> -o </a:t>
            </a:r>
            <a:r>
              <a:rPr lang="en-US" altLang="zh-CN" sz="1900" dirty="0" err="1"/>
              <a:t>hello.s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dirty="0" smtClean="0"/>
              <a:t>汇编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900" dirty="0" smtClean="0"/>
              <a:t>将</a:t>
            </a:r>
            <a:r>
              <a:rPr lang="zh-CN" altLang="en-US" sz="1900" dirty="0"/>
              <a:t>汇编文件转换为机器可执行的指令（一对一的转码）。 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  </a:t>
            </a:r>
            <a:r>
              <a:rPr lang="zh-CN" altLang="en-US" sz="1900" dirty="0" smtClean="0"/>
              <a:t>命令</a:t>
            </a:r>
            <a:r>
              <a:rPr lang="en-US" altLang="zh-CN" sz="1900" dirty="0" err="1"/>
              <a:t>gcc</a:t>
            </a:r>
            <a:r>
              <a:rPr lang="en-US" altLang="zh-CN" sz="1900" dirty="0"/>
              <a:t> -c </a:t>
            </a:r>
            <a:r>
              <a:rPr lang="en-US" altLang="zh-CN" sz="1900" dirty="0" err="1"/>
              <a:t>hello.s</a:t>
            </a:r>
            <a:r>
              <a:rPr lang="en-US" altLang="zh-CN" sz="1900" dirty="0"/>
              <a:t> -o </a:t>
            </a:r>
            <a:r>
              <a:rPr lang="en-US" altLang="zh-CN" sz="1900" dirty="0" err="1"/>
              <a:t>hello.o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dirty="0" smtClean="0"/>
              <a:t>链接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900" dirty="0" smtClean="0"/>
              <a:t>       将</a:t>
            </a:r>
            <a:r>
              <a:rPr lang="zh-CN" altLang="en-US" sz="1900" dirty="0"/>
              <a:t>一些相关的目标文件链接起来得到最终的可执行文件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</a:t>
            </a:r>
            <a:r>
              <a:rPr lang="zh-CN" altLang="en-US" sz="1900" dirty="0" smtClean="0"/>
              <a:t>命令</a:t>
            </a:r>
            <a:r>
              <a:rPr lang="en-US" altLang="zh-CN" sz="1900" dirty="0" err="1"/>
              <a:t>ld</a:t>
            </a:r>
            <a:r>
              <a:rPr lang="en-US" altLang="zh-CN" sz="1900" dirty="0"/>
              <a:t> -static ...... </a:t>
            </a:r>
            <a:r>
              <a:rPr lang="en-US" altLang="zh-CN" sz="1900" dirty="0" err="1"/>
              <a:t>hello.o</a:t>
            </a:r>
            <a:endParaRPr lang="en-US" altLang="zh-CN" sz="1900" dirty="0" smtClean="0"/>
          </a:p>
          <a:p>
            <a:pPr marL="0" indent="0"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/>
              <a:t>它从哪开始执行，到哪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r>
              <a:rPr lang="en-US" altLang="zh-CN" dirty="0" smtClean="0"/>
              <a:t>Main</a:t>
            </a:r>
            <a:r>
              <a:rPr lang="zh-CN" altLang="en-US" dirty="0"/>
              <a:t>之前发生了什么</a:t>
            </a:r>
            <a:endParaRPr lang="en-US" altLang="zh-CN" dirty="0"/>
          </a:p>
          <a:p>
            <a:r>
              <a:rPr lang="en-US" altLang="zh-CN" dirty="0"/>
              <a:t>Main</a:t>
            </a:r>
            <a:r>
              <a:rPr lang="zh-CN" altLang="en-US" dirty="0"/>
              <a:t>之后发生了</a:t>
            </a:r>
            <a:r>
              <a:rPr lang="zh-CN" altLang="en-US" dirty="0" smtClean="0"/>
              <a:t>什么</a:t>
            </a:r>
            <a:endParaRPr lang="en-US" altLang="zh-CN" dirty="0" smtClean="0"/>
          </a:p>
          <a:p>
            <a:r>
              <a:rPr lang="en-US" altLang="zh-CN" dirty="0" smtClean="0"/>
              <a:t>hello </a:t>
            </a:r>
            <a:r>
              <a:rPr lang="en-US" altLang="zh-CN" dirty="0"/>
              <a:t>world </a:t>
            </a:r>
            <a:r>
              <a:rPr lang="zh-CN" altLang="en-US" dirty="0"/>
              <a:t>怎么运行起来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34" y="1565381"/>
            <a:ext cx="2447619" cy="1695238"/>
          </a:xfrm>
        </p:spPr>
      </p:pic>
    </p:spTree>
    <p:extLst>
      <p:ext uri="{BB962C8B-B14F-4D97-AF65-F5344CB8AC3E}">
        <p14:creationId xmlns:p14="http://schemas.microsoft.com/office/powerpoint/2010/main" val="14582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入口函数（</a:t>
            </a:r>
            <a:r>
              <a:rPr lang="en-US" altLang="zh-CN" dirty="0" smtClean="0"/>
              <a:t>Entry Point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是不是</a:t>
            </a:r>
            <a:r>
              <a:rPr lang="zh-CN" altLang="en-US" dirty="0"/>
              <a:t>入口</a:t>
            </a:r>
            <a:r>
              <a:rPr lang="zh-CN" altLang="en-US" dirty="0" smtClean="0"/>
              <a:t>函数？</a:t>
            </a:r>
            <a:endParaRPr lang="en-US" altLang="zh-CN" dirty="0"/>
          </a:p>
          <a:p>
            <a:r>
              <a:rPr lang="zh-CN" altLang="en-US" dirty="0"/>
              <a:t>真正的入口函数式谁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err="1" smtClean="0"/>
              <a:t>Glibc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MSVC</a:t>
            </a:r>
            <a:r>
              <a:rPr lang="zh-CN" altLang="en-US" dirty="0" smtClean="0"/>
              <a:t>又是什么东东？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glibc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glibc</a:t>
            </a:r>
            <a:r>
              <a:rPr lang="zh-CN" altLang="en-US" dirty="0" smtClean="0"/>
              <a:t>程序，</a:t>
            </a:r>
            <a:r>
              <a:rPr lang="en-US" altLang="zh-CN" dirty="0" err="1" smtClean="0"/>
              <a:t>Ld</a:t>
            </a:r>
            <a:r>
              <a:rPr lang="zh-CN" altLang="en-US" dirty="0" smtClean="0"/>
              <a:t>连接器默认连接脚本指定的程序入口为</a:t>
            </a:r>
            <a:r>
              <a:rPr lang="en-US" altLang="zh-CN" dirty="0" smtClean="0"/>
              <a:t>_start</a:t>
            </a:r>
          </a:p>
          <a:p>
            <a:r>
              <a:rPr lang="en-US" altLang="zh-CN" dirty="0" smtClean="0"/>
              <a:t>_start </a:t>
            </a:r>
            <a:r>
              <a:rPr lang="zh-CN" altLang="en-US" dirty="0" smtClean="0"/>
              <a:t>由汇编实现，并且和平台相关</a:t>
            </a:r>
            <a:endParaRPr lang="en-US" altLang="zh-CN" dirty="0" smtClean="0"/>
          </a:p>
          <a:p>
            <a:r>
              <a:rPr lang="en-US" altLang="zh-CN" dirty="0" smtClean="0"/>
              <a:t>_start: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err="1" smtClean="0"/>
              <a:t>Pushl</a:t>
            </a:r>
            <a:r>
              <a:rPr lang="en-US" altLang="zh-CN" dirty="0" smtClean="0"/>
              <a:t> __</a:t>
            </a:r>
            <a:r>
              <a:rPr lang="en-US" altLang="zh-CN" dirty="0" err="1" smtClean="0"/>
              <a:t>libc_csu_fini</a:t>
            </a:r>
            <a:endParaRPr lang="en-US" altLang="zh-CN" dirty="0" smtClean="0"/>
          </a:p>
          <a:p>
            <a:r>
              <a:rPr lang="en-US" altLang="zh-CN" dirty="0" err="1" smtClean="0"/>
              <a:t>Pushl</a:t>
            </a:r>
            <a:r>
              <a:rPr lang="en-US" altLang="zh-CN" dirty="0" smtClean="0"/>
              <a:t> __</a:t>
            </a:r>
            <a:r>
              <a:rPr lang="en-US" altLang="zh-CN" dirty="0" err="1" smtClean="0"/>
              <a:t>libc_csu_init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err="1" smtClean="0"/>
              <a:t>Pushl</a:t>
            </a:r>
            <a:r>
              <a:rPr lang="en-US" altLang="zh-CN" dirty="0" smtClean="0"/>
              <a:t> main</a:t>
            </a:r>
          </a:p>
          <a:p>
            <a:r>
              <a:rPr lang="en-US" altLang="zh-CN" dirty="0" smtClean="0"/>
              <a:t>Call __</a:t>
            </a:r>
            <a:r>
              <a:rPr lang="en-US" altLang="zh-CN" dirty="0" err="1" smtClean="0"/>
              <a:t>libc_start_main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glibc</a:t>
            </a:r>
            <a:r>
              <a:rPr lang="zh-CN" altLang="en-US" dirty="0"/>
              <a:t>是</a:t>
            </a:r>
            <a:r>
              <a:rPr lang="en-US" altLang="zh-CN" dirty="0"/>
              <a:t>gnu</a:t>
            </a:r>
            <a:r>
              <a:rPr lang="zh-CN" altLang="en-US" dirty="0"/>
              <a:t>发布的</a:t>
            </a:r>
            <a:r>
              <a:rPr lang="en-US" altLang="zh-CN" dirty="0" err="1"/>
              <a:t>libc</a:t>
            </a:r>
            <a:r>
              <a:rPr lang="zh-CN" altLang="en-US" dirty="0"/>
              <a:t>库，即</a:t>
            </a:r>
            <a:r>
              <a:rPr lang="en-US" altLang="zh-CN" dirty="0"/>
              <a:t>c</a:t>
            </a:r>
            <a:r>
              <a:rPr lang="zh-CN" altLang="en-US" dirty="0"/>
              <a:t>运行库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glibc</a:t>
            </a:r>
            <a:r>
              <a:rPr lang="zh-CN" altLang="en-US" dirty="0"/>
              <a:t>是</a:t>
            </a:r>
            <a:r>
              <a:rPr lang="en-US" altLang="zh-CN" dirty="0" err="1"/>
              <a:t>linux</a:t>
            </a:r>
            <a:r>
              <a:rPr lang="zh-CN" altLang="en-US" dirty="0"/>
              <a:t>系统中最底层的</a:t>
            </a:r>
            <a:r>
              <a:rPr lang="en-US" altLang="zh-CN" dirty="0" err="1"/>
              <a:t>api</a:t>
            </a:r>
            <a:r>
              <a:rPr lang="zh-CN" altLang="en-US" dirty="0"/>
              <a:t>，几乎其它任何运行库都会依赖于</a:t>
            </a:r>
            <a:r>
              <a:rPr lang="en-US" altLang="zh-CN" dirty="0" err="1"/>
              <a:t>glibc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glibc</a:t>
            </a:r>
            <a:r>
              <a:rPr lang="zh-CN" altLang="en-US" dirty="0"/>
              <a:t>除了封装</a:t>
            </a:r>
            <a:r>
              <a:rPr lang="en-US" altLang="zh-CN" dirty="0" err="1"/>
              <a:t>linux</a:t>
            </a:r>
            <a:r>
              <a:rPr lang="zh-CN" altLang="en-US" dirty="0"/>
              <a:t>操作系统所提供的系统服务外，它本身也提供了许多其它一些必要功能服务的实现。</a:t>
            </a:r>
          </a:p>
        </p:txBody>
      </p:sp>
    </p:spTree>
    <p:extLst>
      <p:ext uri="{BB962C8B-B14F-4D97-AF65-F5344CB8AC3E}">
        <p14:creationId xmlns:p14="http://schemas.microsoft.com/office/powerpoint/2010/main" val="1872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程序运行的入口点不是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函数，而是由运行库为其提供的入口函数。它主要负责三部分工作：</a:t>
            </a:r>
            <a:endParaRPr lang="en-US" altLang="zh-CN" dirty="0" smtClean="0"/>
          </a:p>
          <a:p>
            <a:r>
              <a:rPr lang="zh-CN" altLang="en-US" dirty="0" smtClean="0"/>
              <a:t>准备好程序运行环境及初始化运行库；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函数执行程序主体；</a:t>
            </a:r>
            <a:endParaRPr lang="en-US" altLang="zh-CN" dirty="0" smtClean="0"/>
          </a:p>
          <a:p>
            <a:r>
              <a:rPr lang="zh-CN" altLang="en-US" dirty="0" smtClean="0"/>
              <a:t>清理程序运行后的各种资源。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程序和进程的区别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 smtClean="0"/>
              <a:t>进程是一个动态的概念</a:t>
            </a:r>
            <a:endParaRPr lang="en-US" altLang="zh-CN" dirty="0" smtClean="0"/>
          </a:p>
          <a:p>
            <a:r>
              <a:rPr lang="zh-CN" altLang="en-US" dirty="0" smtClean="0"/>
              <a:t>是程序运行时的一个过程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程序是一个静态的概念</a:t>
            </a:r>
            <a:endParaRPr lang="en-US" altLang="zh-CN" dirty="0" smtClean="0"/>
          </a:p>
          <a:p>
            <a:r>
              <a:rPr lang="zh-CN" altLang="en-US" dirty="0" smtClean="0"/>
              <a:t>是预先编译好的指令和数据集合的文件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0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程序是如何运行的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创建一个独立的虚拟地址空间</a:t>
            </a:r>
            <a:endParaRPr lang="en-US" altLang="zh-CN" dirty="0" smtClean="0"/>
          </a:p>
          <a:p>
            <a:r>
              <a:rPr lang="zh-CN" altLang="en-US" dirty="0" smtClean="0"/>
              <a:t>读取可执行文件头，并且建立虚拟空间与可执行文件的映射关系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的指令寄存器设置成可执行文件的入口地址，启动运行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5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目标文件段</a:t>
            </a:r>
            <a:r>
              <a:rPr lang="en-US" altLang="zh-CN" dirty="0" smtClean="0"/>
              <a:t>VS</a:t>
            </a:r>
            <a:r>
              <a:rPr lang="zh-CN" altLang="en-US" dirty="0" smtClean="0"/>
              <a:t>可执行文件段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71" y="533400"/>
            <a:ext cx="2607357" cy="3767138"/>
          </a:xfrm>
        </p:spPr>
      </p:pic>
      <p:pic>
        <p:nvPicPr>
          <p:cNvPr id="4" name="内容占位符 3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8" y="1455599"/>
            <a:ext cx="3948112" cy="1914802"/>
          </a:xfrm>
        </p:spPr>
      </p:pic>
    </p:spTree>
    <p:extLst>
      <p:ext uri="{BB962C8B-B14F-4D97-AF65-F5344CB8AC3E}">
        <p14:creationId xmlns:p14="http://schemas.microsoft.com/office/powerpoint/2010/main" val="1732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5251</TotalTime>
  <Words>1074</Words>
  <Application>Microsoft Office PowerPoint</Application>
  <PresentationFormat>全屏显示(4:3)</PresentationFormat>
  <Paragraphs>121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幼圆</vt:lpstr>
      <vt:lpstr>Calibri</vt:lpstr>
      <vt:lpstr>Century Gothic</vt:lpstr>
      <vt:lpstr>Wingdings 3</vt:lpstr>
      <vt:lpstr>切片</vt:lpstr>
      <vt:lpstr>程序猿的自我修养</vt:lpstr>
      <vt:lpstr>PowerPoint 演示文稿</vt:lpstr>
      <vt:lpstr>从Hello world开始</vt:lpstr>
      <vt:lpstr>入口函数（Entry Point）</vt:lpstr>
      <vt:lpstr>glibc</vt:lpstr>
      <vt:lpstr>结论 </vt:lpstr>
      <vt:lpstr>程序和进程的区别</vt:lpstr>
      <vt:lpstr>程序是如何运行的</vt:lpstr>
      <vt:lpstr>目标文件段VS可执行文件段</vt:lpstr>
      <vt:lpstr>目标文件符号VS可执行文件符号</vt:lpstr>
      <vt:lpstr>C++的函数签名</vt:lpstr>
      <vt:lpstr>Extern “C”</vt:lpstr>
      <vt:lpstr>最小的Hello World程序</vt:lpstr>
      <vt:lpstr>最小的程序</vt:lpstr>
      <vt:lpstr>系统内存分配</vt:lpstr>
      <vt:lpstr>烫和屯</vt:lpstr>
      <vt:lpstr>静态链接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ahuabb</dc:creator>
  <cp:lastModifiedBy>lipeilong</cp:lastModifiedBy>
  <cp:revision>309</cp:revision>
  <dcterms:created xsi:type="dcterms:W3CDTF">2014-07-15T15:38:17Z</dcterms:created>
  <dcterms:modified xsi:type="dcterms:W3CDTF">2014-08-01T10:46:12Z</dcterms:modified>
</cp:coreProperties>
</file>