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Hertzberg (elev)" userId="5b4b4fba-6046-46db-9c28-58ac3de7e1c2" providerId="ADAL" clId="{CCCBE394-004E-4221-9F16-A520C9E1B07F}"/>
    <pc:docChg chg="custSel modSld">
      <pc:chgData name="Joakim Hertzberg (elev)" userId="5b4b4fba-6046-46db-9c28-58ac3de7e1c2" providerId="ADAL" clId="{CCCBE394-004E-4221-9F16-A520C9E1B07F}" dt="2023-09-01T10:18:59.694" v="16" actId="478"/>
      <pc:docMkLst>
        <pc:docMk/>
      </pc:docMkLst>
      <pc:sldChg chg="delSp mod delAnim">
        <pc:chgData name="Joakim Hertzberg (elev)" userId="5b4b4fba-6046-46db-9c28-58ac3de7e1c2" providerId="ADAL" clId="{CCCBE394-004E-4221-9F16-A520C9E1B07F}" dt="2023-09-01T10:18:59.694" v="16" actId="478"/>
        <pc:sldMkLst>
          <pc:docMk/>
          <pc:sldMk cId="1210065643" sldId="256"/>
        </pc:sldMkLst>
        <pc:picChg chg="del">
          <ac:chgData name="Joakim Hertzberg (elev)" userId="5b4b4fba-6046-46db-9c28-58ac3de7e1c2" providerId="ADAL" clId="{CCCBE394-004E-4221-9F16-A520C9E1B07F}" dt="2023-09-01T10:18:59.694" v="16" actId="478"/>
          <ac:picMkLst>
            <pc:docMk/>
            <pc:sldMk cId="1210065643" sldId="256"/>
            <ac:picMk id="25" creationId="{B9C14F70-D9C6-3AF6-891A-F9F06BA7F42F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16.342" v="0" actId="478"/>
        <pc:sldMkLst>
          <pc:docMk/>
          <pc:sldMk cId="1695667641" sldId="257"/>
        </pc:sldMkLst>
        <pc:picChg chg="del">
          <ac:chgData name="Joakim Hertzberg (elev)" userId="5b4b4fba-6046-46db-9c28-58ac3de7e1c2" providerId="ADAL" clId="{CCCBE394-004E-4221-9F16-A520C9E1B07F}" dt="2023-09-01T10:18:16.342" v="0" actId="478"/>
          <ac:picMkLst>
            <pc:docMk/>
            <pc:sldMk cId="1695667641" sldId="257"/>
            <ac:picMk id="31" creationId="{AA045F06-069B-62D2-540B-0371EF79926A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18.255" v="1" actId="478"/>
        <pc:sldMkLst>
          <pc:docMk/>
          <pc:sldMk cId="2237329018" sldId="258"/>
        </pc:sldMkLst>
        <pc:picChg chg="del">
          <ac:chgData name="Joakim Hertzberg (elev)" userId="5b4b4fba-6046-46db-9c28-58ac3de7e1c2" providerId="ADAL" clId="{CCCBE394-004E-4221-9F16-A520C9E1B07F}" dt="2023-09-01T10:18:18.255" v="1" actId="478"/>
          <ac:picMkLst>
            <pc:docMk/>
            <pc:sldMk cId="2237329018" sldId="258"/>
            <ac:picMk id="20" creationId="{7925A839-6325-2933-8B6D-2344EEC7FAD6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19.707" v="2" actId="478"/>
        <pc:sldMkLst>
          <pc:docMk/>
          <pc:sldMk cId="982043520" sldId="259"/>
        </pc:sldMkLst>
        <pc:picChg chg="del">
          <ac:chgData name="Joakim Hertzberg (elev)" userId="5b4b4fba-6046-46db-9c28-58ac3de7e1c2" providerId="ADAL" clId="{CCCBE394-004E-4221-9F16-A520C9E1B07F}" dt="2023-09-01T10:18:19.707" v="2" actId="478"/>
          <ac:picMkLst>
            <pc:docMk/>
            <pc:sldMk cId="982043520" sldId="259"/>
            <ac:picMk id="17" creationId="{9B9EA2D4-DD55-1041-EFBF-1D5C94790078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21.346" v="3" actId="478"/>
        <pc:sldMkLst>
          <pc:docMk/>
          <pc:sldMk cId="3607712043" sldId="260"/>
        </pc:sldMkLst>
        <pc:picChg chg="del">
          <ac:chgData name="Joakim Hertzberg (elev)" userId="5b4b4fba-6046-46db-9c28-58ac3de7e1c2" providerId="ADAL" clId="{CCCBE394-004E-4221-9F16-A520C9E1B07F}" dt="2023-09-01T10:18:21.346" v="3" actId="478"/>
          <ac:picMkLst>
            <pc:docMk/>
            <pc:sldMk cId="3607712043" sldId="260"/>
            <ac:picMk id="15" creationId="{F8EE450F-CB4B-206D-1978-B8887CAE4105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24.939" v="5" actId="478"/>
        <pc:sldMkLst>
          <pc:docMk/>
          <pc:sldMk cId="1297581657" sldId="261"/>
        </pc:sldMkLst>
        <pc:picChg chg="del">
          <ac:chgData name="Joakim Hertzberg (elev)" userId="5b4b4fba-6046-46db-9c28-58ac3de7e1c2" providerId="ADAL" clId="{CCCBE394-004E-4221-9F16-A520C9E1B07F}" dt="2023-09-01T10:18:24.939" v="5" actId="478"/>
          <ac:picMkLst>
            <pc:docMk/>
            <pc:sldMk cId="1297581657" sldId="261"/>
            <ac:picMk id="15" creationId="{B7FF0C99-FCB2-2BEF-1D9E-D0B4617A4DE9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22.773" v="4" actId="478"/>
        <pc:sldMkLst>
          <pc:docMk/>
          <pc:sldMk cId="4079293779" sldId="262"/>
        </pc:sldMkLst>
        <pc:picChg chg="del">
          <ac:chgData name="Joakim Hertzberg (elev)" userId="5b4b4fba-6046-46db-9c28-58ac3de7e1c2" providerId="ADAL" clId="{CCCBE394-004E-4221-9F16-A520C9E1B07F}" dt="2023-09-01T10:18:22.773" v="4" actId="478"/>
          <ac:picMkLst>
            <pc:docMk/>
            <pc:sldMk cId="4079293779" sldId="262"/>
            <ac:picMk id="15" creationId="{7EB4DDCF-BF33-5C7F-BEFF-5D97F703F85C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30.278" v="7" actId="478"/>
        <pc:sldMkLst>
          <pc:docMk/>
          <pc:sldMk cId="1122589757" sldId="263"/>
        </pc:sldMkLst>
        <pc:picChg chg="del">
          <ac:chgData name="Joakim Hertzberg (elev)" userId="5b4b4fba-6046-46db-9c28-58ac3de7e1c2" providerId="ADAL" clId="{CCCBE394-004E-4221-9F16-A520C9E1B07F}" dt="2023-09-01T10:18:30.278" v="7" actId="478"/>
          <ac:picMkLst>
            <pc:docMk/>
            <pc:sldMk cId="1122589757" sldId="263"/>
            <ac:picMk id="19" creationId="{5E2877EA-DE31-AF2B-9ADE-855AE3D2B0BE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27.817" v="6" actId="478"/>
        <pc:sldMkLst>
          <pc:docMk/>
          <pc:sldMk cId="3579873338" sldId="264"/>
        </pc:sldMkLst>
        <pc:picChg chg="del">
          <ac:chgData name="Joakim Hertzberg (elev)" userId="5b4b4fba-6046-46db-9c28-58ac3de7e1c2" providerId="ADAL" clId="{CCCBE394-004E-4221-9F16-A520C9E1B07F}" dt="2023-09-01T10:18:27.817" v="6" actId="478"/>
          <ac:picMkLst>
            <pc:docMk/>
            <pc:sldMk cId="3579873338" sldId="264"/>
            <ac:picMk id="17" creationId="{334EB4D9-FB04-78FE-C2B7-CF85B4462147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32.558" v="8" actId="478"/>
        <pc:sldMkLst>
          <pc:docMk/>
          <pc:sldMk cId="1281244213" sldId="265"/>
        </pc:sldMkLst>
        <pc:picChg chg="del">
          <ac:chgData name="Joakim Hertzberg (elev)" userId="5b4b4fba-6046-46db-9c28-58ac3de7e1c2" providerId="ADAL" clId="{CCCBE394-004E-4221-9F16-A520C9E1B07F}" dt="2023-09-01T10:18:32.558" v="8" actId="478"/>
          <ac:picMkLst>
            <pc:docMk/>
            <pc:sldMk cId="1281244213" sldId="265"/>
            <ac:picMk id="17" creationId="{4E4F2A97-E528-AF86-71E8-B73F0D947E63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34.646" v="9" actId="478"/>
        <pc:sldMkLst>
          <pc:docMk/>
          <pc:sldMk cId="4235351728" sldId="266"/>
        </pc:sldMkLst>
        <pc:picChg chg="del">
          <ac:chgData name="Joakim Hertzberg (elev)" userId="5b4b4fba-6046-46db-9c28-58ac3de7e1c2" providerId="ADAL" clId="{CCCBE394-004E-4221-9F16-A520C9E1B07F}" dt="2023-09-01T10:18:34.646" v="9" actId="478"/>
          <ac:picMkLst>
            <pc:docMk/>
            <pc:sldMk cId="4235351728" sldId="266"/>
            <ac:picMk id="17" creationId="{AECD77C9-DC04-AFA1-0E48-8D2D2D3622C2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36.222" v="10" actId="478"/>
        <pc:sldMkLst>
          <pc:docMk/>
          <pc:sldMk cId="532058882" sldId="267"/>
        </pc:sldMkLst>
        <pc:picChg chg="del">
          <ac:chgData name="Joakim Hertzberg (elev)" userId="5b4b4fba-6046-46db-9c28-58ac3de7e1c2" providerId="ADAL" clId="{CCCBE394-004E-4221-9F16-A520C9E1B07F}" dt="2023-09-01T10:18:36.222" v="10" actId="478"/>
          <ac:picMkLst>
            <pc:docMk/>
            <pc:sldMk cId="532058882" sldId="267"/>
            <ac:picMk id="21" creationId="{2BCD5269-FBC5-B2B3-8932-E783B6B2DEB6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38.266" v="11" actId="478"/>
        <pc:sldMkLst>
          <pc:docMk/>
          <pc:sldMk cId="1746866945" sldId="268"/>
        </pc:sldMkLst>
        <pc:picChg chg="del">
          <ac:chgData name="Joakim Hertzberg (elev)" userId="5b4b4fba-6046-46db-9c28-58ac3de7e1c2" providerId="ADAL" clId="{CCCBE394-004E-4221-9F16-A520C9E1B07F}" dt="2023-09-01T10:18:38.266" v="11" actId="478"/>
          <ac:picMkLst>
            <pc:docMk/>
            <pc:sldMk cId="1746866945" sldId="268"/>
            <ac:picMk id="25" creationId="{7169B23B-B701-5F54-0620-D306BBAA3918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39.918" v="12" actId="478"/>
        <pc:sldMkLst>
          <pc:docMk/>
          <pc:sldMk cId="3196566359" sldId="269"/>
        </pc:sldMkLst>
        <pc:picChg chg="del">
          <ac:chgData name="Joakim Hertzberg (elev)" userId="5b4b4fba-6046-46db-9c28-58ac3de7e1c2" providerId="ADAL" clId="{CCCBE394-004E-4221-9F16-A520C9E1B07F}" dt="2023-09-01T10:18:39.918" v="12" actId="478"/>
          <ac:picMkLst>
            <pc:docMk/>
            <pc:sldMk cId="3196566359" sldId="269"/>
            <ac:picMk id="21" creationId="{BBA723D8-21BD-823B-8B40-3BA2C1078FA9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42.046" v="13" actId="478"/>
        <pc:sldMkLst>
          <pc:docMk/>
          <pc:sldMk cId="4130750721" sldId="270"/>
        </pc:sldMkLst>
        <pc:picChg chg="del">
          <ac:chgData name="Joakim Hertzberg (elev)" userId="5b4b4fba-6046-46db-9c28-58ac3de7e1c2" providerId="ADAL" clId="{CCCBE394-004E-4221-9F16-A520C9E1B07F}" dt="2023-09-01T10:18:42.046" v="13" actId="478"/>
          <ac:picMkLst>
            <pc:docMk/>
            <pc:sldMk cId="4130750721" sldId="270"/>
            <ac:picMk id="11" creationId="{5E90D51C-9A85-8502-9E41-73DFE834FFD7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44.072" v="14" actId="478"/>
        <pc:sldMkLst>
          <pc:docMk/>
          <pc:sldMk cId="3029677505" sldId="271"/>
        </pc:sldMkLst>
        <pc:picChg chg="del">
          <ac:chgData name="Joakim Hertzberg (elev)" userId="5b4b4fba-6046-46db-9c28-58ac3de7e1c2" providerId="ADAL" clId="{CCCBE394-004E-4221-9F16-A520C9E1B07F}" dt="2023-09-01T10:18:44.072" v="14" actId="478"/>
          <ac:picMkLst>
            <pc:docMk/>
            <pc:sldMk cId="3029677505" sldId="271"/>
            <ac:picMk id="11" creationId="{7E4A11D2-D98E-60A7-DFA3-305BB9EC9A4A}"/>
          </ac:picMkLst>
        </pc:picChg>
      </pc:sldChg>
      <pc:sldChg chg="delSp mod delAnim">
        <pc:chgData name="Joakim Hertzberg (elev)" userId="5b4b4fba-6046-46db-9c28-58ac3de7e1c2" providerId="ADAL" clId="{CCCBE394-004E-4221-9F16-A520C9E1B07F}" dt="2023-09-01T10:18:46.100" v="15" actId="478"/>
        <pc:sldMkLst>
          <pc:docMk/>
          <pc:sldMk cId="4251301879" sldId="272"/>
        </pc:sldMkLst>
        <pc:picChg chg="del">
          <ac:chgData name="Joakim Hertzberg (elev)" userId="5b4b4fba-6046-46db-9c28-58ac3de7e1c2" providerId="ADAL" clId="{CCCBE394-004E-4221-9F16-A520C9E1B07F}" dt="2023-09-01T10:18:46.100" v="15" actId="478"/>
          <ac:picMkLst>
            <pc:docMk/>
            <pc:sldMk cId="4251301879" sldId="272"/>
            <ac:picMk id="13" creationId="{D8631318-1F4E-2A90-FC3F-2C10BD6B7B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C37D-5AAD-6A8C-EA08-E8474B113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8AC57-C0A2-3156-09B9-A1FE232EC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1F0A3-EA16-7146-A845-96BF04C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B2E0-3662-7F45-A554-7ECBC763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59A38-7EA6-85B3-004F-5FCB5916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422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23751-0EDB-C443-2465-8E1FA359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60E9B-E9DD-98B0-55D6-36B5ED015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269CA-D020-F919-CD18-AC28F3EE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C770-CE5D-2EFD-87BB-0C81CA66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07C9C-1AFC-9ACE-CA3B-058A2B2C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05030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EF65C-D1D3-EF90-6F52-3A2B156AE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3921C-5921-64C8-C18A-343DEDA00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5CF2-FC19-AB72-88F3-78C27153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AA286-7E85-7818-4328-F789B624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7B66-0731-6C1F-095D-A7342B37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26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D3E1-7889-A64F-6475-51FED02DC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2869F-C74B-2F1C-9422-8DDCCB6F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081E-CC1C-7067-1CC3-0F047C920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0F7A3-D88F-6DD0-0C8A-FE52179F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162B6-E66E-419E-FC11-7D3025B2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599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59C6B-1EFD-60E8-66EF-823E402F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6DBD-8429-F13C-4957-8A63C833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4BA7-4E99-8724-7A42-DD2F9835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77D7-C775-8DA6-86A7-66FA76B0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F7418-0D33-B1E4-DDC1-ED942953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9414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D8DB-F4E5-C5E9-BD93-092638E8B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3C20-5D17-3D77-BFBA-7028D5A59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42DB6-AD4D-5DE6-8FEC-C6606CF5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DFAE7-6F22-CF06-B9B2-DCA484BA8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ADD93-D0D4-B7E5-6898-E0A4BA2F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A9AC9-9388-2C01-0C4F-A4FB45E76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70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C8929-15F3-EE4E-2342-69FBA52D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D496-D509-B403-E48B-CD84DC7A9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36099-39B4-967D-82AF-3DB527461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98620-AAC6-BF9E-4F06-335EE9ED2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F3771-630C-DFE2-7CC2-F9E9805E8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D59B2-AE50-4049-0841-E89A684C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43CE-8339-F632-9AB0-12979F7B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F3D5D9-3A82-3B54-E205-A969B86B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76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0E48B-1606-90C4-3C1D-0F9AC1C5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8BBB8-1F9F-5089-C00E-A39F9E45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2DD03-3DB6-EF74-4B8D-F525C81C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5E766-3626-FBA0-7241-DA4333B8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9859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2FE37-4ED6-F2AC-E0B7-A601B1BA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E5C161-05DF-5CEC-D478-975DD963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59DAE-CA79-F55F-2B24-36AF7F7C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93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CE06-6C2C-47BC-E6BD-379FC1E7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97C1-E715-83E1-E142-E4CA37EA6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FB948-F51F-3385-7693-01488D5FD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CE443-D24B-A02E-F973-72FD0AF9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06927-D2D2-35BF-4D0B-4EEDBFFB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00970-B154-B12E-2E53-1BA81358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748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CDFCF-ADB4-BB05-5AC6-F7DDA9C0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F36718-656F-7190-B95A-191D1DF5C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12DC2-B1FB-D118-B088-57F3329FC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2FE9F-89C6-1B5C-A2FF-3CFECA340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FF0DB-18A9-8EAE-326A-DE6B783A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69CBF3-C0DA-CDFD-BAED-558BAAE2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6252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0356A-23EE-9523-2148-6AE2126CE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42B5-9B76-7679-FE63-8C02DA142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E7097-E961-7449-0FE0-09FBDF37B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D0634-BF54-438F-9B0E-BD5A2D5725C2}" type="datetimeFigureOut">
              <a:rPr lang="sv-SE" smtClean="0"/>
              <a:t>2023-09-01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B5B7D-5D14-C5FF-0AC1-A5A164D77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1C40-A19B-65DD-2AB7-444C279F6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946E-AEB3-4B37-86C5-05D3F1821BE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9359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8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39.png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9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C4A5-47FA-78AB-B156-15D30AE53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7178"/>
            <a:ext cx="9144000" cy="1203643"/>
          </a:xfrm>
        </p:spPr>
        <p:txBody>
          <a:bodyPr>
            <a:normAutofit/>
          </a:bodyPr>
          <a:lstStyle/>
          <a:p>
            <a:r>
              <a:rPr lang="sv-SE" sz="80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</p:spTree>
    <p:extLst>
      <p:ext uri="{BB962C8B-B14F-4D97-AF65-F5344CB8AC3E}">
        <p14:creationId xmlns:p14="http://schemas.microsoft.com/office/powerpoint/2010/main" val="12100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01"/>
    </mc:Choice>
    <mc:Fallback xmlns="">
      <p:transition spd="slow" advTm="1430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200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2766219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2960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0" y="2766219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2122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2" y="2766219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2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209">
        <p159:morph option="byObject"/>
      </p:transition>
    </mc:Choice>
    <mc:Fallback xmlns="">
      <p:transition spd="slow" advTm="620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64840" y="2766216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4840" y="2766216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2124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2766218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51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931">
        <p159:morph option="byObject"/>
      </p:transition>
    </mc:Choice>
    <mc:Fallback xmlns="">
      <p:transition spd="slow" advTm="593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2124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2766218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𝑂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9C6D248-9485-6503-4A8A-5731635015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5581" y="2766216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+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9C6D248-9485-6503-4A8A-57316350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81" y="2766216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2058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536">
        <p159:morph option="byObject"/>
      </p:transition>
    </mc:Choice>
    <mc:Fallback xmlns="">
      <p:transition spd="slow" advTm="553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01256" y="2766214"/>
                <a:ext cx="941067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𝑁𝑎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6" y="2766214"/>
                <a:ext cx="941067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8398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𝑂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398" y="2766219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28634" y="2766214"/>
                <a:ext cx="941067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𝐶𝑙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634" y="2766214"/>
                <a:ext cx="941067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9C6D248-9485-6503-4A8A-5731635015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74941" y="2766216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+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9C6D248-9485-6503-4A8A-57316350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4941" y="2766216"/>
                <a:ext cx="1640840" cy="1325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CA9B04E-1A3C-4BFB-3412-5BD38123FF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9676" y="2766218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CA9B04E-1A3C-4BFB-3412-5BD38123F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676" y="2766218"/>
                <a:ext cx="627380" cy="1325563"/>
              </a:xfrm>
              <a:prstGeom prst="rect">
                <a:avLst/>
              </a:prstGeom>
              <a:blipFill>
                <a:blip r:embed="rId9"/>
                <a:stretch>
                  <a:fillRect l="-184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B5C9F1A-255C-A46E-3198-6103DFC0E6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63366" y="2766218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0B5C9F1A-255C-A46E-3198-6103DFC0E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3366" y="2766218"/>
                <a:ext cx="769620" cy="1325563"/>
              </a:xfrm>
              <a:prstGeom prst="rect">
                <a:avLst/>
              </a:prstGeom>
              <a:blipFill>
                <a:blip r:embed="rId10"/>
                <a:stretch>
                  <a:fillRect l="-9449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D26B91D-8253-8BAD-20AB-329D56714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101" y="2766218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AD26B91D-8253-8BAD-20AB-329D56714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1" y="2766218"/>
                <a:ext cx="627380" cy="1325563"/>
              </a:xfrm>
              <a:prstGeom prst="rect">
                <a:avLst/>
              </a:prstGeom>
              <a:blipFill>
                <a:blip r:embed="rId11"/>
                <a:stretch>
                  <a:fillRect l="-43689" r="-1359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07E3466-AEA4-7CB5-B191-65F1E6CB6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16401" y="2766219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A07E3466-AEA4-7CB5-B191-65F1E6CB6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1" y="2766219"/>
                <a:ext cx="769620" cy="1325563"/>
              </a:xfrm>
              <a:prstGeom prst="rect">
                <a:avLst/>
              </a:prstGeom>
              <a:blipFill>
                <a:blip r:embed="rId12"/>
                <a:stretch>
                  <a:fillRect l="-27778" r="-714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02012338-A441-9CE9-C72A-03C34D5E20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6261" y="2766216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+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02012338-A441-9CE9-C72A-03C34D5E2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1" y="2766216"/>
                <a:ext cx="1640840" cy="13255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8A5319B3-FAAD-4863-D323-A90B473DDA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1880" y="2766215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8A5319B3-FAAD-4863-D323-A90B473DD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880" y="2766215"/>
                <a:ext cx="1640840" cy="13255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4686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4121">
        <p159:morph option="byObject"/>
      </p:transition>
    </mc:Choice>
    <mc:Fallback xmlns="">
      <p:transition spd="slow" advTm="241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7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8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0" autoRev="1" fill="remov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48148E-6 L 0.00014 -0.0467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3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00014 -0.04676 L 4.79167E-6 -3.78387E-1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0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18" dur="100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19" dur="100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00" autoRev="1" fill="remove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-3.75E-6 -0.05278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3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75E-6 -0.05278 L -3.75E-6 0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29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0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000" autoRev="1" fill="remov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274 -0.04398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-1389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0274 -0.04398 L -1.66667E-6 0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mph" presetSubtype="0" fill="remove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40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1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autoRev="1" fill="remov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animClr clrSpc="rgb" dir="cw">
                                      <p:cBhvr>
                                        <p:cTn id="45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46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-0.00117 -0.0636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3194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-0.00248 -0.06644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-333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6366 L -4.16667E-6 1.48148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317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-0.06644 L -1.25E-6 -3.78387E-1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5" grpId="1" build="allAtOnce"/>
      <p:bldP spid="6" grpId="0" build="allAtOnce"/>
      <p:bldP spid="3" grpId="0" build="allAtOnce"/>
      <p:bldP spid="3" grpId="1" build="allAtOnce"/>
      <p:bldP spid="8" grpId="0" build="allAtOnce"/>
      <p:bldP spid="8" grpId="1" build="allAtOnce"/>
      <p:bldP spid="11" grpId="0" build="allAtOnce"/>
      <p:bldP spid="11" grpI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APPLICATIONS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9E21264-DFD2-DEC9-A80C-81A55CA63A21}"/>
              </a:ext>
            </a:extLst>
          </p:cNvPr>
          <p:cNvSpPr txBox="1">
            <a:spLocks/>
          </p:cNvSpPr>
          <p:nvPr/>
        </p:nvSpPr>
        <p:spPr>
          <a:xfrm>
            <a:off x="838200" y="2103437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Counteracting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acidification</a:t>
            </a:r>
            <a:endParaRPr lang="sv-S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3BBECD-682F-8821-A1C8-0C623259E2FC}"/>
              </a:ext>
            </a:extLst>
          </p:cNvPr>
          <p:cNvSpPr txBox="1">
            <a:spLocks/>
          </p:cNvSpPr>
          <p:nvPr/>
        </p:nvSpPr>
        <p:spPr>
          <a:xfrm>
            <a:off x="838200" y="4480718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Treatment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insect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bites/stings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316131-F792-0DB4-8171-18E2E2791F5F}"/>
              </a:ext>
            </a:extLst>
          </p:cNvPr>
          <p:cNvSpPr txBox="1">
            <a:spLocks/>
          </p:cNvSpPr>
          <p:nvPr/>
        </p:nvSpPr>
        <p:spPr>
          <a:xfrm>
            <a:off x="6515100" y="2103436"/>
            <a:ext cx="5257800" cy="2037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Prevention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coagulation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sv-SE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producing</a:t>
            </a:r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latex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6566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4027">
        <p159:morph option="byObject"/>
      </p:transition>
    </mc:Choice>
    <mc:Fallback xmlns="">
      <p:transition spd="slow" advTm="3402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4150" y="2766215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50" y="2766215"/>
                <a:ext cx="627380" cy="1325563"/>
              </a:xfrm>
              <a:prstGeom prst="rect">
                <a:avLst/>
              </a:prstGeom>
              <a:blipFill>
                <a:blip r:embed="rId4"/>
                <a:stretch>
                  <a:fillRect l="-184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40" y="2766215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40" y="2766215"/>
                <a:ext cx="769620" cy="1325563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EBA77DE-97A8-A50C-68C1-14B43A84F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66384" y="2766215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𝐾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EBA77DE-97A8-A50C-68C1-14B43A84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384" y="2766215"/>
                <a:ext cx="627380" cy="1325563"/>
              </a:xfrm>
              <a:prstGeom prst="rect">
                <a:avLst/>
              </a:prstGeom>
              <a:blipFill>
                <a:blip r:embed="rId6"/>
                <a:stretch>
                  <a:fillRect l="-17476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D76942F-2FDB-2903-DB1D-34EB29E05E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2314" y="2766215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D76942F-2FDB-2903-DB1D-34EB29E0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14" y="2766215"/>
                <a:ext cx="769620" cy="1325563"/>
              </a:xfrm>
              <a:prstGeom prst="rect">
                <a:avLst/>
              </a:prstGeom>
              <a:blipFill>
                <a:blip r:embed="rId7"/>
                <a:stretch>
                  <a:fillRect l="-26984" r="-79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750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4081">
        <p159:morph option="byObject"/>
      </p:transition>
    </mc:Choice>
    <mc:Fallback xmlns="">
      <p:transition spd="slow" advTm="1408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72898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898" y="2766217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63040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𝐾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040" y="2766217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677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7301">
        <p159:morph option="byObject"/>
      </p:transition>
    </mc:Choice>
    <mc:Fallback xmlns="">
      <p:transition spd="slow" advTm="730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3860" y="2775331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𝐾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60" y="2775331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b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𝑂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38" y="2766219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2" y="2766217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9C6D248-9485-6503-4A8A-5731635015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75581" y="2766216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+</m:t>
                      </m:r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89C6D248-9485-6503-4A8A-573163501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581" y="2766216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301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7982">
        <p159:morph option="byObject"/>
      </p:transition>
    </mc:Choice>
    <mc:Fallback xmlns="">
      <p:transition spd="slow" advTm="17982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403AA0-DB63-FC44-67D4-67D8B73183C2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DC05155-4EA7-7AB4-CA16-7CB965E245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060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BDC05155-4EA7-7AB4-CA16-7CB965E24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060" y="2766218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46D1770-D4E3-B136-4AD7-5ED6F0A623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24900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746D1770-D4E3-B136-4AD7-5ED6F0A62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900" y="2766218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63062F6-A7CE-5318-7025-C4A9065686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6260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E63062F6-A7CE-5318-7025-C4A90656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60" y="2766217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40B8F38-FF65-4AA5-4B0E-D249942C7A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100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D40B8F38-FF65-4AA5-4B0E-D249942C7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100" y="2766217"/>
                <a:ext cx="1640840" cy="13255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6680" y="1440654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𝐻𝐶𝑙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80" y="1440654"/>
                <a:ext cx="1640840" cy="13255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43DACD5-A93B-6D23-F797-450A0A75D6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4480" y="1440654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𝑁𝑎𝑂𝐻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43DACD5-A93B-6D23-F797-450A0A75D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480" y="1440654"/>
                <a:ext cx="1640840" cy="13255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0DBA3E1F-9773-C45E-FC61-1693C5EDE9D1}"/>
              </a:ext>
            </a:extLst>
          </p:cNvPr>
          <p:cNvSpPr txBox="1"/>
          <p:nvPr/>
        </p:nvSpPr>
        <p:spPr>
          <a:xfrm>
            <a:off x="3111062" y="4687614"/>
            <a:ext cx="4908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>
                <a:solidFill>
                  <a:srgbClr val="FF0000"/>
                </a:solidFill>
              </a:rPr>
              <a:t>CATION - POSITIVE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6CFA7F-4034-D608-96BB-7499E5023F78}"/>
              </a:ext>
            </a:extLst>
          </p:cNvPr>
          <p:cNvSpPr txBox="1"/>
          <p:nvPr/>
        </p:nvSpPr>
        <p:spPr>
          <a:xfrm>
            <a:off x="3111062" y="5457055"/>
            <a:ext cx="49083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4400" dirty="0">
                <a:solidFill>
                  <a:schemeClr val="accent1"/>
                </a:solidFill>
              </a:rPr>
              <a:t>ANION - NEGATIVE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566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985"/>
    </mc:Choice>
    <mc:Fallback xmlns="">
      <p:transition spd="slow" advTm="29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403AA0-DB63-FC44-67D4-67D8B73183C2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46681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𝐻𝐶𝑙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681" y="2766217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43DACD5-A93B-6D23-F797-450A0A75D6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04479" y="2766216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Roboto" panose="02000000000000000000" pitchFamily="2" charset="0"/>
                        </a:rPr>
                        <m:t>𝑁𝑎𝑂𝐻</m:t>
                      </m:r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B43DACD5-A93B-6D23-F797-450A0A75D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479" y="2766216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32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7"/>
    </mc:Choice>
    <mc:Fallback xmlns="">
      <p:transition spd="slow" advTm="25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09590" y="2766215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590" y="2766215"/>
                <a:ext cx="627380" cy="1325563"/>
              </a:xfrm>
              <a:prstGeom prst="rect">
                <a:avLst/>
              </a:prstGeom>
              <a:blipFill>
                <a:blip r:embed="rId4"/>
                <a:stretch>
                  <a:fillRect l="-184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3280" y="2766215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280" y="2766215"/>
                <a:ext cx="769620" cy="1325563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043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8926">
        <p159:morph option="byObject"/>
      </p:transition>
    </mc:Choice>
    <mc:Fallback xmlns="">
      <p:transition spd="slow" advTm="8926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ACID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5160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160" y="2766218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66217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71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677">
        <p159:morph option="byObject"/>
      </p:transition>
    </mc:Choice>
    <mc:Fallback xmlns="">
      <p:transition spd="slow" advTm="467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90540" y="2766217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40" y="2766217"/>
                <a:ext cx="627380" cy="1325563"/>
              </a:xfrm>
              <a:prstGeom prst="rect">
                <a:avLst/>
              </a:prstGeom>
              <a:blipFill>
                <a:blip r:embed="rId4"/>
                <a:stretch>
                  <a:fillRect l="-42718" r="-13592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39840" y="2766218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840" y="2766218"/>
                <a:ext cx="769620" cy="1325563"/>
              </a:xfrm>
              <a:prstGeom prst="rect">
                <a:avLst/>
              </a:prstGeom>
              <a:blipFill>
                <a:blip r:embed="rId5"/>
                <a:stretch>
                  <a:fillRect l="-27778" r="-79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929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365">
        <p159:morph option="byObject"/>
      </p:transition>
    </mc:Choice>
    <mc:Fallback xmlns="">
      <p:transition spd="slow" advTm="5365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5160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160" y="2766218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766217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66217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58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129">
        <p159:morph option="byObject"/>
      </p:transition>
    </mc:Choice>
    <mc:Fallback xmlns="">
      <p:transition spd="slow" advTm="312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94150" y="2766215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4150" y="2766215"/>
                <a:ext cx="627380" cy="1325563"/>
              </a:xfrm>
              <a:prstGeom prst="rect">
                <a:avLst/>
              </a:prstGeom>
              <a:blipFill>
                <a:blip r:embed="rId4"/>
                <a:stretch>
                  <a:fillRect l="-1844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40" y="2766215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F0C0650A-6C41-4C68-C5A0-D5FFE9572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40" y="2766215"/>
                <a:ext cx="769620" cy="1325563"/>
              </a:xfrm>
              <a:prstGeom prst="rect">
                <a:avLst/>
              </a:prstGeom>
              <a:blipFill>
                <a:blip r:embed="rId5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EBA77DE-97A8-A50C-68C1-14B43A84F9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3014" y="2766214"/>
                <a:ext cx="62738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1EBA77DE-97A8-A50C-68C1-14B43A84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14" y="2766214"/>
                <a:ext cx="627380" cy="1325563"/>
              </a:xfrm>
              <a:prstGeom prst="rect">
                <a:avLst/>
              </a:prstGeom>
              <a:blipFill>
                <a:blip r:embed="rId6"/>
                <a:stretch>
                  <a:fillRect l="-42718" r="-1456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D76942F-2FDB-2903-DB1D-34EB29E05E1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22314" y="2766215"/>
                <a:ext cx="76962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FD76942F-2FDB-2903-DB1D-34EB29E0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314" y="2766215"/>
                <a:ext cx="769620" cy="1325563"/>
              </a:xfrm>
              <a:prstGeom prst="rect">
                <a:avLst/>
              </a:prstGeom>
              <a:blipFill>
                <a:blip r:embed="rId7"/>
                <a:stretch>
                  <a:fillRect l="-26984" r="-7937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87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75">
        <p159:morph option="byObject"/>
      </p:transition>
    </mc:Choice>
    <mc:Fallback xmlns="">
      <p:transition spd="slow" advTm="3075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3AC85-964D-0C45-6AF8-B73EC89E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1" y="365123"/>
            <a:ext cx="5257800" cy="1325563"/>
          </a:xfrm>
        </p:spPr>
        <p:txBody>
          <a:bodyPr/>
          <a:lstStyle/>
          <a:p>
            <a:pPr algn="ctr"/>
            <a:r>
              <a:rPr lang="sv-SE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NEUTRALISATION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A17B87-F16A-B0B2-C086-E05F2DFC7941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200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B7427CBA-2F13-2059-FC0A-31DF7B001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200" y="2766219"/>
                <a:ext cx="1640840" cy="1325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49040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𝐶𝑙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6816EA8-6BFC-F89E-A9FB-6B123471E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040" y="2766218"/>
                <a:ext cx="1640840" cy="1325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02122" y="2766219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𝑁𝑎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07CE7CBC-C6A0-E4A6-E596-B87DDA454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2" y="2766219"/>
                <a:ext cx="1640840" cy="13255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42962" y="2766218"/>
                <a:ext cx="164084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</m:ctrlPr>
                        </m:sSupPr>
                        <m:e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𝑂𝐻</m:t>
                          </m:r>
                        </m:e>
                        <m:sup>
                          <m:r>
                            <a:rPr lang="sv-SE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Roboto" panose="02000000000000000000" pitchFamily="2" charset="0"/>
                            </a:rPr>
                            <m:t>−</m:t>
                          </m:r>
                        </m:sup>
                      </m:sSup>
                    </m:oMath>
                  </m:oMathPara>
                </a14:m>
                <a:endParaRPr lang="sv-SE" b="0" dirty="0">
                  <a:solidFill>
                    <a:schemeClr val="bg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2824F088-2629-073B-D0BE-9D8FF13E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962" y="2766218"/>
                <a:ext cx="1640840" cy="1325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25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862">
        <p159:morph option="byObject"/>
      </p:transition>
    </mc:Choice>
    <mc:Fallback xmlns="">
      <p:transition spd="slow" advTm="4862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|2.7|3.8|2.5|7.8|3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3.4|3.3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14.4|5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9701</TotalTime>
  <Words>100</Words>
  <Application>Microsoft Office PowerPoint</Application>
  <PresentationFormat>Widescreen</PresentationFormat>
  <Paragraphs>82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Roboto</vt:lpstr>
      <vt:lpstr>Office Theme</vt:lpstr>
      <vt:lpstr>Neutralisation</vt:lpstr>
      <vt:lpstr>ACID</vt:lpstr>
      <vt:lpstr>ACID</vt:lpstr>
      <vt:lpstr>ACID</vt:lpstr>
      <vt:lpstr>ACID</vt:lpstr>
      <vt:lpstr>BASE</vt:lpstr>
      <vt:lpstr>BASE</vt:lpstr>
      <vt:lpstr>NEUTRALISATION</vt:lpstr>
      <vt:lpstr>NEUTRALISATION</vt:lpstr>
      <vt:lpstr>NEUTRALISATION</vt:lpstr>
      <vt:lpstr>NEUTRALISATION</vt:lpstr>
      <vt:lpstr>NEUTRALISATION</vt:lpstr>
      <vt:lpstr>NEUTRALISATION</vt:lpstr>
      <vt:lpstr>APPLICATIONS</vt:lpstr>
      <vt:lpstr>NEUTRALISATION</vt:lpstr>
      <vt:lpstr>NEUTRALISATION</vt:lpstr>
      <vt:lpstr>NEUTRALISATION</vt:lpstr>
    </vt:vector>
  </TitlesOfParts>
  <Company>Stockholm Stad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Neutralisation</dc:title>
  <dc:creator>Joakim Hertzberg (elev)</dc:creator>
  <cp:lastModifiedBy>Joakim Hertzberg (elev)</cp:lastModifiedBy>
  <cp:revision>1</cp:revision>
  <dcterms:created xsi:type="dcterms:W3CDTF">2023-03-27T12:48:20Z</dcterms:created>
  <dcterms:modified xsi:type="dcterms:W3CDTF">2023-09-01T10:19:03Z</dcterms:modified>
</cp:coreProperties>
</file>