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8" r:id="rId6"/>
    <p:sldId id="257" r:id="rId7"/>
    <p:sldId id="259" r:id="rId8"/>
    <p:sldId id="260" r:id="rId9"/>
    <p:sldId id="261" r:id="rId1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F35E5-D39E-F602-F571-6CA36EB32DC6}" v="383" dt="2023-12-18T14:55:50.274"/>
    <p1510:client id="{3B9A5C1B-7164-4932-B4E9-6A477F11A013}" v="81" vWet="83" dt="2023-12-18T14:44:46.092"/>
    <p1510:client id="{BEB20DB0-8958-43DD-A3C2-8CB6E841FE4C}" v="1142" dt="2023-12-18T14:58:18.221"/>
    <p1510:client id="{C71F025A-11EA-4894-BDD7-BF8FF9DD530D}" v="4" vWet="6" dt="2023-12-18T14:16:47.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Warstrand (elev)" userId="71d0bc7b-9523-4438-9152-842a4d69f2ce" providerId="ADAL" clId="{3B9A5C1B-7164-4932-B4E9-6A477F11A013}"/>
    <pc:docChg chg="custSel modSld">
      <pc:chgData name="Max Warstrand (elev)" userId="71d0bc7b-9523-4438-9152-842a4d69f2ce" providerId="ADAL" clId="{3B9A5C1B-7164-4932-B4E9-6A477F11A013}" dt="2023-12-18T14:43:32.890" v="72" actId="313"/>
      <pc:docMkLst>
        <pc:docMk/>
      </pc:docMkLst>
      <pc:sldChg chg="modSp mod">
        <pc:chgData name="Max Warstrand (elev)" userId="71d0bc7b-9523-4438-9152-842a4d69f2ce" providerId="ADAL" clId="{3B9A5C1B-7164-4932-B4E9-6A477F11A013}" dt="2023-12-18T14:43:32.890" v="72" actId="313"/>
        <pc:sldMkLst>
          <pc:docMk/>
          <pc:sldMk cId="1056198867" sldId="257"/>
        </pc:sldMkLst>
        <pc:spChg chg="mod">
          <ac:chgData name="Max Warstrand (elev)" userId="71d0bc7b-9523-4438-9152-842a4d69f2ce" providerId="ADAL" clId="{3B9A5C1B-7164-4932-B4E9-6A477F11A013}" dt="2023-12-18T14:17:17.745" v="61" actId="20577"/>
          <ac:spMkLst>
            <pc:docMk/>
            <pc:sldMk cId="1056198867" sldId="257"/>
            <ac:spMk id="4" creationId="{B90C95BA-0050-0936-394F-E98D11FBAB91}"/>
          </ac:spMkLst>
        </pc:spChg>
        <pc:spChg chg="mod">
          <ac:chgData name="Max Warstrand (elev)" userId="71d0bc7b-9523-4438-9152-842a4d69f2ce" providerId="ADAL" clId="{3B9A5C1B-7164-4932-B4E9-6A477F11A013}" dt="2023-12-18T14:43:32.890" v="72" actId="313"/>
          <ac:spMkLst>
            <pc:docMk/>
            <pc:sldMk cId="1056198867" sldId="257"/>
            <ac:spMk id="1036" creationId="{7669B193-038C-6D82-D278-ECA23D241FF2}"/>
          </ac:spMkLst>
        </pc:spChg>
      </pc:sldChg>
    </pc:docChg>
  </pc:docChgLst>
  <pc:docChgLst>
    <pc:chgData name="Joakim Hertzberg (elev)" userId="5b4b4fba-6046-46db-9c28-58ac3de7e1c2" providerId="ADAL" clId="{BEB20DB0-8958-43DD-A3C2-8CB6E841FE4C}"/>
    <pc:docChg chg="undo redo custSel addSld delSld modSld">
      <pc:chgData name="Joakim Hertzberg (elev)" userId="5b4b4fba-6046-46db-9c28-58ac3de7e1c2" providerId="ADAL" clId="{BEB20DB0-8958-43DD-A3C2-8CB6E841FE4C}" dt="2023-12-18T14:58:18.221" v="1570" actId="20577"/>
      <pc:docMkLst>
        <pc:docMk/>
      </pc:docMkLst>
      <pc:sldChg chg="addSp delSp modSp mod setBg">
        <pc:chgData name="Joakim Hertzberg (elev)" userId="5b4b4fba-6046-46db-9c28-58ac3de7e1c2" providerId="ADAL" clId="{BEB20DB0-8958-43DD-A3C2-8CB6E841FE4C}" dt="2023-12-04T16:00:16.819" v="439" actId="14861"/>
        <pc:sldMkLst>
          <pc:docMk/>
          <pc:sldMk cId="253103140" sldId="256"/>
        </pc:sldMkLst>
        <pc:spChg chg="add del mod">
          <ac:chgData name="Joakim Hertzberg (elev)" userId="5b4b4fba-6046-46db-9c28-58ac3de7e1c2" providerId="ADAL" clId="{BEB20DB0-8958-43DD-A3C2-8CB6E841FE4C}" dt="2023-12-04T15:55:02.856" v="195" actId="478"/>
          <ac:spMkLst>
            <pc:docMk/>
            <pc:sldMk cId="253103140" sldId="256"/>
            <ac:spMk id="2" creationId="{ECE128D0-94CF-8C9A-5647-12C2C74C4421}"/>
          </ac:spMkLst>
        </pc:spChg>
        <pc:spChg chg="del">
          <ac:chgData name="Joakim Hertzberg (elev)" userId="5b4b4fba-6046-46db-9c28-58ac3de7e1c2" providerId="ADAL" clId="{BEB20DB0-8958-43DD-A3C2-8CB6E841FE4C}" dt="2023-12-04T15:50:29" v="170" actId="478"/>
          <ac:spMkLst>
            <pc:docMk/>
            <pc:sldMk cId="253103140" sldId="256"/>
            <ac:spMk id="3" creationId="{7C70D013-1D2F-163D-30C4-58A81247DBEB}"/>
          </ac:spMkLst>
        </pc:spChg>
        <pc:spChg chg="add del mod ord">
          <ac:chgData name="Joakim Hertzberg (elev)" userId="5b4b4fba-6046-46db-9c28-58ac3de7e1c2" providerId="ADAL" clId="{BEB20DB0-8958-43DD-A3C2-8CB6E841FE4C}" dt="2023-12-04T15:58:19.942" v="296"/>
          <ac:spMkLst>
            <pc:docMk/>
            <pc:sldMk cId="253103140" sldId="256"/>
            <ac:spMk id="4" creationId="{8F6DA9A7-2D0C-285F-26D1-A280252C9771}"/>
          </ac:spMkLst>
        </pc:spChg>
        <pc:spChg chg="mod">
          <ac:chgData name="Joakim Hertzberg (elev)" userId="5b4b4fba-6046-46db-9c28-58ac3de7e1c2" providerId="ADAL" clId="{BEB20DB0-8958-43DD-A3C2-8CB6E841FE4C}" dt="2023-12-04T15:53:36.942" v="190"/>
          <ac:spMkLst>
            <pc:docMk/>
            <pc:sldMk cId="253103140" sldId="256"/>
            <ac:spMk id="5" creationId="{9F03AB5E-E690-8FCC-C26B-4F905A8AC945}"/>
          </ac:spMkLst>
        </pc:spChg>
        <pc:spChg chg="mod">
          <ac:chgData name="Joakim Hertzberg (elev)" userId="5b4b4fba-6046-46db-9c28-58ac3de7e1c2" providerId="ADAL" clId="{BEB20DB0-8958-43DD-A3C2-8CB6E841FE4C}" dt="2023-12-04T15:53:53.680" v="192"/>
          <ac:spMkLst>
            <pc:docMk/>
            <pc:sldMk cId="253103140" sldId="256"/>
            <ac:spMk id="6" creationId="{8E6F2DFB-E7EA-837C-6C05-DA39B0064544}"/>
          </ac:spMkLst>
        </pc:spChg>
        <pc:spChg chg="mod">
          <ac:chgData name="Joakim Hertzberg (elev)" userId="5b4b4fba-6046-46db-9c28-58ac3de7e1c2" providerId="ADAL" clId="{BEB20DB0-8958-43DD-A3C2-8CB6E841FE4C}" dt="2023-12-04T15:54:45.646" v="194"/>
          <ac:spMkLst>
            <pc:docMk/>
            <pc:sldMk cId="253103140" sldId="256"/>
            <ac:spMk id="7" creationId="{837EEB37-559B-FC5B-C92B-25AA77768C4E}"/>
          </ac:spMkLst>
        </pc:spChg>
        <pc:spChg chg="add del mod">
          <ac:chgData name="Joakim Hertzberg (elev)" userId="5b4b4fba-6046-46db-9c28-58ac3de7e1c2" providerId="ADAL" clId="{BEB20DB0-8958-43DD-A3C2-8CB6E841FE4C}" dt="2023-12-04T15:57:31.910" v="257" actId="478"/>
          <ac:spMkLst>
            <pc:docMk/>
            <pc:sldMk cId="253103140" sldId="256"/>
            <ac:spMk id="9" creationId="{D9BBC1F8-3293-7762-F70E-B99C23D1F133}"/>
          </ac:spMkLst>
        </pc:spChg>
        <pc:spChg chg="add del mod">
          <ac:chgData name="Joakim Hertzberg (elev)" userId="5b4b4fba-6046-46db-9c28-58ac3de7e1c2" providerId="ADAL" clId="{BEB20DB0-8958-43DD-A3C2-8CB6E841FE4C}" dt="2023-12-04T15:58:19.942" v="296"/>
          <ac:spMkLst>
            <pc:docMk/>
            <pc:sldMk cId="253103140" sldId="256"/>
            <ac:spMk id="10" creationId="{751845F9-3392-CB92-71B4-57C01F0FB507}"/>
          </ac:spMkLst>
        </pc:spChg>
        <pc:spChg chg="mod">
          <ac:chgData name="Joakim Hertzberg (elev)" userId="5b4b4fba-6046-46db-9c28-58ac3de7e1c2" providerId="ADAL" clId="{BEB20DB0-8958-43DD-A3C2-8CB6E841FE4C}" dt="2023-12-04T16:00:16.819" v="439" actId="14861"/>
          <ac:spMkLst>
            <pc:docMk/>
            <pc:sldMk cId="253103140" sldId="256"/>
            <ac:spMk id="11" creationId="{4065E624-4546-F175-97D8-09B1810FD6E8}"/>
          </ac:spMkLst>
        </pc:spChg>
        <pc:picChg chg="add del mod">
          <ac:chgData name="Joakim Hertzberg (elev)" userId="5b4b4fba-6046-46db-9c28-58ac3de7e1c2" providerId="ADAL" clId="{BEB20DB0-8958-43DD-A3C2-8CB6E841FE4C}" dt="2023-12-04T15:52:43.722" v="182"/>
          <ac:picMkLst>
            <pc:docMk/>
            <pc:sldMk cId="253103140" sldId="256"/>
            <ac:picMk id="1026" creationId="{0F80C71A-BF55-A81E-3F65-CBF3A5D842FB}"/>
          </ac:picMkLst>
        </pc:picChg>
      </pc:sldChg>
      <pc:sldChg chg="addSp modSp new modTransition">
        <pc:chgData name="Joakim Hertzberg (elev)" userId="5b4b4fba-6046-46db-9c28-58ac3de7e1c2" providerId="ADAL" clId="{BEB20DB0-8958-43DD-A3C2-8CB6E841FE4C}" dt="2023-12-18T11:01:44.754" v="1162"/>
        <pc:sldMkLst>
          <pc:docMk/>
          <pc:sldMk cId="1056198867" sldId="257"/>
        </pc:sldMkLst>
        <pc:spChg chg="mod">
          <ac:chgData name="Joakim Hertzberg (elev)" userId="5b4b4fba-6046-46db-9c28-58ac3de7e1c2" providerId="ADAL" clId="{BEB20DB0-8958-43DD-A3C2-8CB6E841FE4C}" dt="2023-12-18T11:01:16.802" v="1154" actId="1076"/>
          <ac:spMkLst>
            <pc:docMk/>
            <pc:sldMk cId="1056198867" sldId="257"/>
            <ac:spMk id="7" creationId="{E4038318-8B76-D235-0BB2-4C2670FBEBA7}"/>
          </ac:spMkLst>
        </pc:spChg>
        <pc:spChg chg="mod">
          <ac:chgData name="Joakim Hertzberg (elev)" userId="5b4b4fba-6046-46db-9c28-58ac3de7e1c2" providerId="ADAL" clId="{BEB20DB0-8958-43DD-A3C2-8CB6E841FE4C}" dt="2023-12-18T11:01:13.470" v="1153" actId="1076"/>
          <ac:spMkLst>
            <pc:docMk/>
            <pc:sldMk cId="1056198867" sldId="257"/>
            <ac:spMk id="9" creationId="{92485027-CC16-5BD7-842F-1D0B9480B017}"/>
          </ac:spMkLst>
        </pc:spChg>
        <pc:spChg chg="mod">
          <ac:chgData name="Joakim Hertzberg (elev)" userId="5b4b4fba-6046-46db-9c28-58ac3de7e1c2" providerId="ADAL" clId="{BEB20DB0-8958-43DD-A3C2-8CB6E841FE4C}" dt="2023-12-18T11:01:13.470" v="1153" actId="1076"/>
          <ac:spMkLst>
            <pc:docMk/>
            <pc:sldMk cId="1056198867" sldId="257"/>
            <ac:spMk id="11" creationId="{C66CCDD4-4AB2-9687-6D4E-6F927F59AB60}"/>
          </ac:spMkLst>
        </pc:spChg>
        <pc:grpChg chg="add mod">
          <ac:chgData name="Joakim Hertzberg (elev)" userId="5b4b4fba-6046-46db-9c28-58ac3de7e1c2" providerId="ADAL" clId="{BEB20DB0-8958-43DD-A3C2-8CB6E841FE4C}" dt="2023-12-18T11:01:16.802" v="1154" actId="1076"/>
          <ac:grpSpMkLst>
            <pc:docMk/>
            <pc:sldMk cId="1056198867" sldId="257"/>
            <ac:grpSpMk id="5" creationId="{3AEFB7B9-8C18-D41F-333B-160A603F3FD1}"/>
          </ac:grpSpMkLst>
        </pc:grpChg>
        <pc:grpChg chg="add mod">
          <ac:chgData name="Joakim Hertzberg (elev)" userId="5b4b4fba-6046-46db-9c28-58ac3de7e1c2" providerId="ADAL" clId="{BEB20DB0-8958-43DD-A3C2-8CB6E841FE4C}" dt="2023-12-18T11:01:13.470" v="1153" actId="1076"/>
          <ac:grpSpMkLst>
            <pc:docMk/>
            <pc:sldMk cId="1056198867" sldId="257"/>
            <ac:grpSpMk id="8" creationId="{F7A90FF2-9D5A-C8BA-F294-30B56F9F5828}"/>
          </ac:grpSpMkLst>
        </pc:grpChg>
        <pc:picChg chg="mod">
          <ac:chgData name="Joakim Hertzberg (elev)" userId="5b4b4fba-6046-46db-9c28-58ac3de7e1c2" providerId="ADAL" clId="{BEB20DB0-8958-43DD-A3C2-8CB6E841FE4C}" dt="2023-12-18T11:01:16.802" v="1154" actId="1076"/>
          <ac:picMkLst>
            <pc:docMk/>
            <pc:sldMk cId="1056198867" sldId="257"/>
            <ac:picMk id="6" creationId="{BE9E35F0-94B0-E8FA-07A1-4FF3D92058DE}"/>
          </ac:picMkLst>
        </pc:picChg>
        <pc:picChg chg="mod">
          <ac:chgData name="Joakim Hertzberg (elev)" userId="5b4b4fba-6046-46db-9c28-58ac3de7e1c2" providerId="ADAL" clId="{BEB20DB0-8958-43DD-A3C2-8CB6E841FE4C}" dt="2023-12-18T11:01:13.470" v="1153" actId="1076"/>
          <ac:picMkLst>
            <pc:docMk/>
            <pc:sldMk cId="1056198867" sldId="257"/>
            <ac:picMk id="10" creationId="{16897991-5224-9A0A-034E-14519859CF8F}"/>
          </ac:picMkLst>
        </pc:picChg>
      </pc:sldChg>
      <pc:sldChg chg="addSp modSp modTransition">
        <pc:chgData name="Joakim Hertzberg (elev)" userId="5b4b4fba-6046-46db-9c28-58ac3de7e1c2" providerId="ADAL" clId="{BEB20DB0-8958-43DD-A3C2-8CB6E841FE4C}" dt="2023-12-18T11:01:49.291" v="1166"/>
        <pc:sldMkLst>
          <pc:docMk/>
          <pc:sldMk cId="2677797004" sldId="258"/>
        </pc:sldMkLst>
        <pc:picChg chg="add mod">
          <ac:chgData name="Joakim Hertzberg (elev)" userId="5b4b4fba-6046-46db-9c28-58ac3de7e1c2" providerId="ADAL" clId="{BEB20DB0-8958-43DD-A3C2-8CB6E841FE4C}" dt="2023-12-18T11:00:23.827" v="1148" actId="1038"/>
          <ac:picMkLst>
            <pc:docMk/>
            <pc:sldMk cId="2677797004" sldId="258"/>
            <ac:picMk id="4" creationId="{7BC48356-5D77-2E1C-4972-B28D7F59C3AF}"/>
          </ac:picMkLst>
        </pc:picChg>
      </pc:sldChg>
      <pc:sldChg chg="addSp delSp modSp mod modTransition setBg modAnim">
        <pc:chgData name="Joakim Hertzberg (elev)" userId="5b4b4fba-6046-46db-9c28-58ac3de7e1c2" providerId="ADAL" clId="{BEB20DB0-8958-43DD-A3C2-8CB6E841FE4C}" dt="2023-12-18T14:58:18.221" v="1570" actId="20577"/>
        <pc:sldMkLst>
          <pc:docMk/>
          <pc:sldMk cId="3658232920" sldId="259"/>
        </pc:sldMkLst>
        <pc:spChg chg="mod">
          <ac:chgData name="Joakim Hertzberg (elev)" userId="5b4b4fba-6046-46db-9c28-58ac3de7e1c2" providerId="ADAL" clId="{BEB20DB0-8958-43DD-A3C2-8CB6E841FE4C}" dt="2023-12-17T15:39:24.340" v="772" actId="20577"/>
          <ac:spMkLst>
            <pc:docMk/>
            <pc:sldMk cId="3658232920" sldId="259"/>
            <ac:spMk id="2" creationId="{542439B9-DCF5-403B-C506-005C9B0C7A4D}"/>
          </ac:spMkLst>
        </pc:spChg>
        <pc:spChg chg="mod">
          <ac:chgData name="Joakim Hertzberg (elev)" userId="5b4b4fba-6046-46db-9c28-58ac3de7e1c2" providerId="ADAL" clId="{BEB20DB0-8958-43DD-A3C2-8CB6E841FE4C}" dt="2023-12-18T14:58:18.221" v="1570" actId="20577"/>
          <ac:spMkLst>
            <pc:docMk/>
            <pc:sldMk cId="3658232920" sldId="259"/>
            <ac:spMk id="3" creationId="{546BCC19-6296-2879-C7EA-6F68941C5D08}"/>
          </ac:spMkLst>
        </pc:spChg>
        <pc:spChg chg="add mod ord">
          <ac:chgData name="Joakim Hertzberg (elev)" userId="5b4b4fba-6046-46db-9c28-58ac3de7e1c2" providerId="ADAL" clId="{BEB20DB0-8958-43DD-A3C2-8CB6E841FE4C}" dt="2023-12-17T15:45:54.324" v="957" actId="1076"/>
          <ac:spMkLst>
            <pc:docMk/>
            <pc:sldMk cId="3658232920" sldId="259"/>
            <ac:spMk id="4" creationId="{D1EB5E10-FEE4-68E8-D157-9D3A285387C3}"/>
          </ac:spMkLst>
        </pc:spChg>
        <pc:spChg chg="add mod">
          <ac:chgData name="Joakim Hertzberg (elev)" userId="5b4b4fba-6046-46db-9c28-58ac3de7e1c2" providerId="ADAL" clId="{BEB20DB0-8958-43DD-A3C2-8CB6E841FE4C}" dt="2023-12-17T15:45:54.324" v="957" actId="1076"/>
          <ac:spMkLst>
            <pc:docMk/>
            <pc:sldMk cId="3658232920" sldId="259"/>
            <ac:spMk id="5" creationId="{13ECFFB0-12D7-4661-9CBA-122F17B467B3}"/>
          </ac:spMkLst>
        </pc:spChg>
        <pc:spChg chg="add mod">
          <ac:chgData name="Joakim Hertzberg (elev)" userId="5b4b4fba-6046-46db-9c28-58ac3de7e1c2" providerId="ADAL" clId="{BEB20DB0-8958-43DD-A3C2-8CB6E841FE4C}" dt="2023-12-18T11:00:52.745" v="1149" actId="164"/>
          <ac:spMkLst>
            <pc:docMk/>
            <pc:sldMk cId="3658232920" sldId="259"/>
            <ac:spMk id="7" creationId="{B04EC997-7233-0A4B-5926-078DFAA6B9B3}"/>
          </ac:spMkLst>
        </pc:spChg>
        <pc:grpChg chg="add mod">
          <ac:chgData name="Joakim Hertzberg (elev)" userId="5b4b4fba-6046-46db-9c28-58ac3de7e1c2" providerId="ADAL" clId="{BEB20DB0-8958-43DD-A3C2-8CB6E841FE4C}" dt="2023-12-17T15:45:54.324" v="957" actId="1076"/>
          <ac:grpSpMkLst>
            <pc:docMk/>
            <pc:sldMk cId="3658232920" sldId="259"/>
            <ac:grpSpMk id="6" creationId="{40E401B4-4054-33A5-B496-03CE0A1A82DD}"/>
          </ac:grpSpMkLst>
        </pc:grpChg>
        <pc:grpChg chg="add mod">
          <ac:chgData name="Joakim Hertzberg (elev)" userId="5b4b4fba-6046-46db-9c28-58ac3de7e1c2" providerId="ADAL" clId="{BEB20DB0-8958-43DD-A3C2-8CB6E841FE4C}" dt="2023-12-18T11:00:52.745" v="1149" actId="164"/>
          <ac:grpSpMkLst>
            <pc:docMk/>
            <pc:sldMk cId="3658232920" sldId="259"/>
            <ac:grpSpMk id="8" creationId="{43F28783-CAE5-C6A4-619F-BE4448D60B47}"/>
          </ac:grpSpMkLst>
        </pc:grpChg>
        <pc:picChg chg="add del mod">
          <ac:chgData name="Joakim Hertzberg (elev)" userId="5b4b4fba-6046-46db-9c28-58ac3de7e1c2" providerId="ADAL" clId="{BEB20DB0-8958-43DD-A3C2-8CB6E841FE4C}" dt="2023-12-17T15:35:38.884" v="537" actId="478"/>
          <ac:picMkLst>
            <pc:docMk/>
            <pc:sldMk cId="3658232920" sldId="259"/>
            <ac:picMk id="1026" creationId="{F40C4D02-0B19-6B55-F894-23E5C7D2994A}"/>
          </ac:picMkLst>
        </pc:picChg>
        <pc:picChg chg="add mod">
          <ac:chgData name="Joakim Hertzberg (elev)" userId="5b4b4fba-6046-46db-9c28-58ac3de7e1c2" providerId="ADAL" clId="{BEB20DB0-8958-43DD-A3C2-8CB6E841FE4C}" dt="2023-12-17T15:45:54.324" v="957" actId="1076"/>
          <ac:picMkLst>
            <pc:docMk/>
            <pc:sldMk cId="3658232920" sldId="259"/>
            <ac:picMk id="1028" creationId="{E8420591-7469-80AC-32DE-396CF8E4B89F}"/>
          </ac:picMkLst>
        </pc:picChg>
        <pc:picChg chg="add mod">
          <ac:chgData name="Joakim Hertzberg (elev)" userId="5b4b4fba-6046-46db-9c28-58ac3de7e1c2" providerId="ADAL" clId="{BEB20DB0-8958-43DD-A3C2-8CB6E841FE4C}" dt="2023-12-18T11:00:52.745" v="1149" actId="164"/>
          <ac:picMkLst>
            <pc:docMk/>
            <pc:sldMk cId="3658232920" sldId="259"/>
            <ac:picMk id="1030" creationId="{81B3FE36-9BBE-9F6D-9ED8-57DFAD83A13E}"/>
          </ac:picMkLst>
        </pc:picChg>
      </pc:sldChg>
      <pc:sldChg chg="modTransition">
        <pc:chgData name="Joakim Hertzberg (elev)" userId="5b4b4fba-6046-46db-9c28-58ac3de7e1c2" providerId="ADAL" clId="{BEB20DB0-8958-43DD-A3C2-8CB6E841FE4C}" dt="2023-12-18T11:02:18.728" v="1170"/>
        <pc:sldMkLst>
          <pc:docMk/>
          <pc:sldMk cId="3022342484" sldId="260"/>
        </pc:sldMkLst>
      </pc:sldChg>
      <pc:sldChg chg="addSp delSp modSp mod modTransition setBg">
        <pc:chgData name="Joakim Hertzberg (elev)" userId="5b4b4fba-6046-46db-9c28-58ac3de7e1c2" providerId="ADAL" clId="{BEB20DB0-8958-43DD-A3C2-8CB6E841FE4C}" dt="2023-12-18T14:46:26.425" v="1460"/>
        <pc:sldMkLst>
          <pc:docMk/>
          <pc:sldMk cId="4205242071" sldId="261"/>
        </pc:sldMkLst>
        <pc:spChg chg="add del mod">
          <ac:chgData name="Joakim Hertzberg (elev)" userId="5b4b4fba-6046-46db-9c28-58ac3de7e1c2" providerId="ADAL" clId="{BEB20DB0-8958-43DD-A3C2-8CB6E841FE4C}" dt="2023-12-18T14:22:28.576" v="1326" actId="478"/>
          <ac:spMkLst>
            <pc:docMk/>
            <pc:sldMk cId="4205242071" sldId="261"/>
            <ac:spMk id="2" creationId="{10A1A123-7FA0-A238-387D-B0D7C0F393F7}"/>
          </ac:spMkLst>
        </pc:spChg>
        <pc:spChg chg="del mod">
          <ac:chgData name="Joakim Hertzberg (elev)" userId="5b4b4fba-6046-46db-9c28-58ac3de7e1c2" providerId="ADAL" clId="{BEB20DB0-8958-43DD-A3C2-8CB6E841FE4C}" dt="2023-12-18T14:17:15.868" v="1182" actId="478"/>
          <ac:spMkLst>
            <pc:docMk/>
            <pc:sldMk cId="4205242071" sldId="261"/>
            <ac:spMk id="3" creationId="{88C8C84F-3FB1-20D5-8E34-A1DF208CA4FC}"/>
          </ac:spMkLst>
        </pc:spChg>
        <pc:spChg chg="add del mod">
          <ac:chgData name="Joakim Hertzberg (elev)" userId="5b4b4fba-6046-46db-9c28-58ac3de7e1c2" providerId="ADAL" clId="{BEB20DB0-8958-43DD-A3C2-8CB6E841FE4C}" dt="2023-12-18T14:16:31.185" v="1177" actId="478"/>
          <ac:spMkLst>
            <pc:docMk/>
            <pc:sldMk cId="4205242071" sldId="261"/>
            <ac:spMk id="4" creationId="{4E0ECC5F-2865-891C-3556-C36B285DC0E9}"/>
          </ac:spMkLst>
        </pc:spChg>
        <pc:spChg chg="add del ord">
          <ac:chgData name="Joakim Hertzberg (elev)" userId="5b4b4fba-6046-46db-9c28-58ac3de7e1c2" providerId="ADAL" clId="{BEB20DB0-8958-43DD-A3C2-8CB6E841FE4C}" dt="2023-12-18T14:23:19.093" v="1375"/>
          <ac:spMkLst>
            <pc:docMk/>
            <pc:sldMk cId="4205242071" sldId="261"/>
            <ac:spMk id="5" creationId="{ED2B0405-A3C1-ED26-B267-3C8A38C6C8C8}"/>
          </ac:spMkLst>
        </pc:spChg>
        <pc:spChg chg="add mod">
          <ac:chgData name="Joakim Hertzberg (elev)" userId="5b4b4fba-6046-46db-9c28-58ac3de7e1c2" providerId="ADAL" clId="{BEB20DB0-8958-43DD-A3C2-8CB6E841FE4C}" dt="2023-12-18T14:20:42.151" v="1321" actId="571"/>
          <ac:spMkLst>
            <pc:docMk/>
            <pc:sldMk cId="4205242071" sldId="261"/>
            <ac:spMk id="6" creationId="{332659F8-DD7C-7DF9-348C-072D2389886A}"/>
          </ac:spMkLst>
        </pc:spChg>
        <pc:spChg chg="add mod">
          <ac:chgData name="Joakim Hertzberg (elev)" userId="5b4b4fba-6046-46db-9c28-58ac3de7e1c2" providerId="ADAL" clId="{BEB20DB0-8958-43DD-A3C2-8CB6E841FE4C}" dt="2023-12-18T14:20:42.151" v="1321" actId="571"/>
          <ac:spMkLst>
            <pc:docMk/>
            <pc:sldMk cId="4205242071" sldId="261"/>
            <ac:spMk id="7" creationId="{1AB4FD15-AA53-D48C-DAF4-2FD7F7E08F7E}"/>
          </ac:spMkLst>
        </pc:spChg>
        <pc:spChg chg="add del mod">
          <ac:chgData name="Joakim Hertzberg (elev)" userId="5b4b4fba-6046-46db-9c28-58ac3de7e1c2" providerId="ADAL" clId="{BEB20DB0-8958-43DD-A3C2-8CB6E841FE4C}" dt="2023-12-18T14:20:44.108" v="1323" actId="478"/>
          <ac:spMkLst>
            <pc:docMk/>
            <pc:sldMk cId="4205242071" sldId="261"/>
            <ac:spMk id="9" creationId="{B348495E-3FF2-E020-8A15-F90D79ADD897}"/>
          </ac:spMkLst>
        </pc:spChg>
        <pc:spChg chg="mod">
          <ac:chgData name="Joakim Hertzberg (elev)" userId="5b4b4fba-6046-46db-9c28-58ac3de7e1c2" providerId="ADAL" clId="{BEB20DB0-8958-43DD-A3C2-8CB6E841FE4C}" dt="2023-12-18T14:21:54.853" v="1325"/>
          <ac:spMkLst>
            <pc:docMk/>
            <pc:sldMk cId="4205242071" sldId="261"/>
            <ac:spMk id="10" creationId="{142418BD-348B-FC81-70AB-D44C2C87BD94}"/>
          </ac:spMkLst>
        </pc:spChg>
        <pc:spChg chg="add del mod">
          <ac:chgData name="Joakim Hertzberg (elev)" userId="5b4b4fba-6046-46db-9c28-58ac3de7e1c2" providerId="ADAL" clId="{BEB20DB0-8958-43DD-A3C2-8CB6E841FE4C}" dt="2023-12-18T14:22:36.064" v="1327" actId="478"/>
          <ac:spMkLst>
            <pc:docMk/>
            <pc:sldMk cId="4205242071" sldId="261"/>
            <ac:spMk id="12" creationId="{144738DA-6D00-7C9E-5FD1-8149A779BAF5}"/>
          </ac:spMkLst>
        </pc:spChg>
        <pc:spChg chg="add del mod">
          <ac:chgData name="Joakim Hertzberg (elev)" userId="5b4b4fba-6046-46db-9c28-58ac3de7e1c2" providerId="ADAL" clId="{BEB20DB0-8958-43DD-A3C2-8CB6E841FE4C}" dt="2023-12-18T14:23:19.093" v="1375"/>
          <ac:spMkLst>
            <pc:docMk/>
            <pc:sldMk cId="4205242071" sldId="261"/>
            <ac:spMk id="13" creationId="{672E4F17-23E9-3F14-D78A-8B366FFF0094}"/>
          </ac:spMkLst>
        </pc:spChg>
        <pc:spChg chg="mod">
          <ac:chgData name="Joakim Hertzberg (elev)" userId="5b4b4fba-6046-46db-9c28-58ac3de7e1c2" providerId="ADAL" clId="{BEB20DB0-8958-43DD-A3C2-8CB6E841FE4C}" dt="2023-12-18T14:24:31.566" v="1430" actId="14861"/>
          <ac:spMkLst>
            <pc:docMk/>
            <pc:sldMk cId="4205242071" sldId="261"/>
            <ac:spMk id="14" creationId="{2F6B1A58-A4BE-46F4-C34C-1E4E46FC246E}"/>
          </ac:spMkLst>
        </pc:spChg>
      </pc:sldChg>
      <pc:sldChg chg="modSp add del mod setBg">
        <pc:chgData name="Joakim Hertzberg (elev)" userId="5b4b4fba-6046-46db-9c28-58ac3de7e1c2" providerId="ADAL" clId="{BEB20DB0-8958-43DD-A3C2-8CB6E841FE4C}" dt="2023-12-18T14:16:22.597" v="1175"/>
        <pc:sldMkLst>
          <pc:docMk/>
          <pc:sldMk cId="1980694218" sldId="262"/>
        </pc:sldMkLst>
        <pc:spChg chg="mod">
          <ac:chgData name="Joakim Hertzberg (elev)" userId="5b4b4fba-6046-46db-9c28-58ac3de7e1c2" providerId="ADAL" clId="{BEB20DB0-8958-43DD-A3C2-8CB6E841FE4C}" dt="2023-12-18T14:16:20.193" v="1174" actId="1076"/>
          <ac:spMkLst>
            <pc:docMk/>
            <pc:sldMk cId="1980694218" sldId="262"/>
            <ac:spMk id="11" creationId="{4065E624-4546-F175-97D8-09B1810FD6E8}"/>
          </ac:spMkLst>
        </pc:spChg>
      </pc:sldChg>
    </pc:docChg>
  </pc:docChgLst>
  <pc:docChgLst>
    <pc:chgData name="Selma Drotte (elev)" userId="S::selma.drotte@elevmail.stockholm.se::eb3e0961-2385-417f-a7b6-12f678c9fad3" providerId="AD" clId="Web-{038F35E5-D39E-F602-F571-6CA36EB32DC6}"/>
    <pc:docChg chg="addSld delSld modSld">
      <pc:chgData name="Selma Drotte (elev)" userId="S::selma.drotte@elevmail.stockholm.se::eb3e0961-2385-417f-a7b6-12f678c9fad3" providerId="AD" clId="Web-{038F35E5-D39E-F602-F571-6CA36EB32DC6}" dt="2023-12-18T14:55:50.274" v="390" actId="20577"/>
      <pc:docMkLst>
        <pc:docMk/>
      </pc:docMkLst>
      <pc:sldChg chg="addSp delSp modSp mod setBg setClrOvrMap">
        <pc:chgData name="Selma Drotte (elev)" userId="S::selma.drotte@elevmail.stockholm.se::eb3e0961-2385-417f-a7b6-12f678c9fad3" providerId="AD" clId="Web-{038F35E5-D39E-F602-F571-6CA36EB32DC6}" dt="2023-12-18T14:55:50.274" v="390" actId="20577"/>
        <pc:sldMkLst>
          <pc:docMk/>
          <pc:sldMk cId="2677797004" sldId="258"/>
        </pc:sldMkLst>
        <pc:spChg chg="mod">
          <ac:chgData name="Selma Drotte (elev)" userId="S::selma.drotte@elevmail.stockholm.se::eb3e0961-2385-417f-a7b6-12f678c9fad3" providerId="AD" clId="Web-{038F35E5-D39E-F602-F571-6CA36EB32DC6}" dt="2023-12-17T16:49:07.732" v="351"/>
          <ac:spMkLst>
            <pc:docMk/>
            <pc:sldMk cId="2677797004" sldId="258"/>
            <ac:spMk id="2" creationId="{EBA0C762-9093-B075-C648-E8F4BF98742D}"/>
          </ac:spMkLst>
        </pc:spChg>
        <pc:spChg chg="del">
          <ac:chgData name="Selma Drotte (elev)" userId="S::selma.drotte@elevmail.stockholm.se::eb3e0961-2385-417f-a7b6-12f678c9fad3" providerId="AD" clId="Web-{038F35E5-D39E-F602-F571-6CA36EB32DC6}" dt="2023-12-17T16:23:29.895" v="0"/>
          <ac:spMkLst>
            <pc:docMk/>
            <pc:sldMk cId="2677797004" sldId="258"/>
            <ac:spMk id="3" creationId="{BA35B4AD-1293-4F9B-6AF9-90CD3C2C2A7A}"/>
          </ac:spMkLst>
        </pc:spChg>
        <pc:spChg chg="add mod">
          <ac:chgData name="Selma Drotte (elev)" userId="S::selma.drotte@elevmail.stockholm.se::eb3e0961-2385-417f-a7b6-12f678c9fad3" providerId="AD" clId="Web-{038F35E5-D39E-F602-F571-6CA36EB32DC6}" dt="2023-12-18T14:55:50.274" v="390" actId="20577"/>
          <ac:spMkLst>
            <pc:docMk/>
            <pc:sldMk cId="2677797004" sldId="258"/>
            <ac:spMk id="6" creationId="{B6F876ED-D21E-897F-BE7E-1A77EBCC776B}"/>
          </ac:spMkLst>
        </pc:spChg>
        <pc:spChg chg="add del">
          <ac:chgData name="Selma Drotte (elev)" userId="S::selma.drotte@elevmail.stockholm.se::eb3e0961-2385-417f-a7b6-12f678c9fad3" providerId="AD" clId="Web-{038F35E5-D39E-F602-F571-6CA36EB32DC6}" dt="2023-12-17T16:47:10.233" v="339"/>
          <ac:spMkLst>
            <pc:docMk/>
            <pc:sldMk cId="2677797004" sldId="258"/>
            <ac:spMk id="15" creationId="{AAB8EDC3-1C0D-4505-A2C7-839A5161FB53}"/>
          </ac:spMkLst>
        </pc:spChg>
        <pc:spChg chg="add del">
          <ac:chgData name="Selma Drotte (elev)" userId="S::selma.drotte@elevmail.stockholm.se::eb3e0961-2385-417f-a7b6-12f678c9fad3" providerId="AD" clId="Web-{038F35E5-D39E-F602-F571-6CA36EB32DC6}" dt="2023-12-17T16:47:10.233" v="339"/>
          <ac:spMkLst>
            <pc:docMk/>
            <pc:sldMk cId="2677797004" sldId="258"/>
            <ac:spMk id="17" creationId="{2069E294-3813-4588-9E9C-AEA08F9C4DA1}"/>
          </ac:spMkLst>
        </pc:spChg>
        <pc:spChg chg="add del">
          <ac:chgData name="Selma Drotte (elev)" userId="S::selma.drotte@elevmail.stockholm.se::eb3e0961-2385-417f-a7b6-12f678c9fad3" providerId="AD" clId="Web-{038F35E5-D39E-F602-F571-6CA36EB32DC6}" dt="2023-12-17T16:49:07.732" v="351"/>
          <ac:spMkLst>
            <pc:docMk/>
            <pc:sldMk cId="2677797004" sldId="258"/>
            <ac:spMk id="22" creationId="{8F90786E-B72D-4C32-BDCE-A170B007822D}"/>
          </ac:spMkLst>
        </pc:spChg>
        <pc:spChg chg="add del">
          <ac:chgData name="Selma Drotte (elev)" userId="S::selma.drotte@elevmail.stockholm.se::eb3e0961-2385-417f-a7b6-12f678c9fad3" providerId="AD" clId="Web-{038F35E5-D39E-F602-F571-6CA36EB32DC6}" dt="2023-12-17T16:49:07.732" v="351"/>
          <ac:spMkLst>
            <pc:docMk/>
            <pc:sldMk cId="2677797004" sldId="258"/>
            <ac:spMk id="24" creationId="{5E46F2E7-848F-4A6C-A098-4764FDEA771A}"/>
          </ac:spMkLst>
        </pc:spChg>
        <pc:spChg chg="add del">
          <ac:chgData name="Selma Drotte (elev)" userId="S::selma.drotte@elevmail.stockholm.se::eb3e0961-2385-417f-a7b6-12f678c9fad3" providerId="AD" clId="Web-{038F35E5-D39E-F602-F571-6CA36EB32DC6}" dt="2023-12-17T16:48:53.482" v="346"/>
          <ac:spMkLst>
            <pc:docMk/>
            <pc:sldMk cId="2677797004" sldId="258"/>
            <ac:spMk id="29" creationId="{9AA72BD9-2C5A-4EDC-931F-5AA08EACA0F3}"/>
          </ac:spMkLst>
        </pc:spChg>
        <pc:spChg chg="add del">
          <ac:chgData name="Selma Drotte (elev)" userId="S::selma.drotte@elevmail.stockholm.se::eb3e0961-2385-417f-a7b6-12f678c9fad3" providerId="AD" clId="Web-{038F35E5-D39E-F602-F571-6CA36EB32DC6}" dt="2023-12-17T16:48:53.482" v="346"/>
          <ac:spMkLst>
            <pc:docMk/>
            <pc:sldMk cId="2677797004" sldId="258"/>
            <ac:spMk id="31" creationId="{DD3981AC-7B61-4947-BCF3-F7AA7FA385B9}"/>
          </ac:spMkLst>
        </pc:spChg>
        <pc:spChg chg="add del">
          <ac:chgData name="Selma Drotte (elev)" userId="S::selma.drotte@elevmail.stockholm.se::eb3e0961-2385-417f-a7b6-12f678c9fad3" providerId="AD" clId="Web-{038F35E5-D39E-F602-F571-6CA36EB32DC6}" dt="2023-12-17T16:48:53.482" v="346"/>
          <ac:spMkLst>
            <pc:docMk/>
            <pc:sldMk cId="2677797004" sldId="258"/>
            <ac:spMk id="33" creationId="{55D4142C-5077-457F-A6AD-3FECFDB39685}"/>
          </ac:spMkLst>
        </pc:spChg>
        <pc:spChg chg="add del">
          <ac:chgData name="Selma Drotte (elev)" userId="S::selma.drotte@elevmail.stockholm.se::eb3e0961-2385-417f-a7b6-12f678c9fad3" providerId="AD" clId="Web-{038F35E5-D39E-F602-F571-6CA36EB32DC6}" dt="2023-12-17T16:48:53.482" v="346"/>
          <ac:spMkLst>
            <pc:docMk/>
            <pc:sldMk cId="2677797004" sldId="258"/>
            <ac:spMk id="35" creationId="{7A5F0580-5EE9-419F-96EE-B6529EF6E7D0}"/>
          </ac:spMkLst>
        </pc:spChg>
        <pc:spChg chg="add del">
          <ac:chgData name="Selma Drotte (elev)" userId="S::selma.drotte@elevmail.stockholm.se::eb3e0961-2385-417f-a7b6-12f678c9fad3" providerId="AD" clId="Web-{038F35E5-D39E-F602-F571-6CA36EB32DC6}" dt="2023-12-17T16:49:01.920" v="348"/>
          <ac:spMkLst>
            <pc:docMk/>
            <pc:sldMk cId="2677797004" sldId="258"/>
            <ac:spMk id="37" creationId="{9228552E-C8B1-4A80-8448-0787CE0FC704}"/>
          </ac:spMkLst>
        </pc:spChg>
        <pc:spChg chg="add del">
          <ac:chgData name="Selma Drotte (elev)" userId="S::selma.drotte@elevmail.stockholm.se::eb3e0961-2385-417f-a7b6-12f678c9fad3" providerId="AD" clId="Web-{038F35E5-D39E-F602-F571-6CA36EB32DC6}" dt="2023-12-17T16:49:07.716" v="350"/>
          <ac:spMkLst>
            <pc:docMk/>
            <pc:sldMk cId="2677797004" sldId="258"/>
            <ac:spMk id="39" creationId="{1A9F7B4E-B03D-4F64-BE33-00D074458D45}"/>
          </ac:spMkLst>
        </pc:spChg>
        <pc:spChg chg="add del">
          <ac:chgData name="Selma Drotte (elev)" userId="S::selma.drotte@elevmail.stockholm.se::eb3e0961-2385-417f-a7b6-12f678c9fad3" providerId="AD" clId="Web-{038F35E5-D39E-F602-F571-6CA36EB32DC6}" dt="2023-12-17T16:49:07.716" v="350"/>
          <ac:spMkLst>
            <pc:docMk/>
            <pc:sldMk cId="2677797004" sldId="258"/>
            <ac:spMk id="40" creationId="{7E2BE7F7-CA89-4002-ACCE-A478AEA24F5E}"/>
          </ac:spMkLst>
        </pc:spChg>
        <pc:spChg chg="add">
          <ac:chgData name="Selma Drotte (elev)" userId="S::selma.drotte@elevmail.stockholm.se::eb3e0961-2385-417f-a7b6-12f678c9fad3" providerId="AD" clId="Web-{038F35E5-D39E-F602-F571-6CA36EB32DC6}" dt="2023-12-17T16:49:07.732" v="351"/>
          <ac:spMkLst>
            <pc:docMk/>
            <pc:sldMk cId="2677797004" sldId="258"/>
            <ac:spMk id="42" creationId="{C0A1ED06-4733-4020-9C60-81D4D801408D}"/>
          </ac:spMkLst>
        </pc:spChg>
        <pc:spChg chg="add">
          <ac:chgData name="Selma Drotte (elev)" userId="S::selma.drotte@elevmail.stockholm.se::eb3e0961-2385-417f-a7b6-12f678c9fad3" providerId="AD" clId="Web-{038F35E5-D39E-F602-F571-6CA36EB32DC6}" dt="2023-12-17T16:49:07.732" v="351"/>
          <ac:spMkLst>
            <pc:docMk/>
            <pc:sldMk cId="2677797004" sldId="258"/>
            <ac:spMk id="43" creationId="{B0CA3509-3AF9-45FE-93ED-57BB5D5E8E07}"/>
          </ac:spMkLst>
        </pc:spChg>
        <pc:picChg chg="add del mod ord">
          <ac:chgData name="Selma Drotte (elev)" userId="S::selma.drotte@elevmail.stockholm.se::eb3e0961-2385-417f-a7b6-12f678c9fad3" providerId="AD" clId="Web-{038F35E5-D39E-F602-F571-6CA36EB32DC6}" dt="2023-12-17T16:24:10.067" v="1"/>
          <ac:picMkLst>
            <pc:docMk/>
            <pc:sldMk cId="2677797004" sldId="258"/>
            <ac:picMk id="4" creationId="{AE3BB545-8DA3-3638-DF19-60B0A4DCD4C3}"/>
          </ac:picMkLst>
        </pc:picChg>
        <pc:picChg chg="add del mod">
          <ac:chgData name="Selma Drotte (elev)" userId="S::selma.drotte@elevmail.stockholm.se::eb3e0961-2385-417f-a7b6-12f678c9fad3" providerId="AD" clId="Web-{038F35E5-D39E-F602-F571-6CA36EB32DC6}" dt="2023-12-17T16:32:06.377" v="244"/>
          <ac:picMkLst>
            <pc:docMk/>
            <pc:sldMk cId="2677797004" sldId="258"/>
            <ac:picMk id="7" creationId="{CDECBBD0-C0B6-3F68-AF71-2B21081F7300}"/>
          </ac:picMkLst>
        </pc:picChg>
        <pc:picChg chg="add del mod">
          <ac:chgData name="Selma Drotte (elev)" userId="S::selma.drotte@elevmail.stockholm.se::eb3e0961-2385-417f-a7b6-12f678c9fad3" providerId="AD" clId="Web-{038F35E5-D39E-F602-F571-6CA36EB32DC6}" dt="2023-12-17T16:47:03.576" v="338"/>
          <ac:picMkLst>
            <pc:docMk/>
            <pc:sldMk cId="2677797004" sldId="258"/>
            <ac:picMk id="8" creationId="{F3554857-644C-0004-0351-B3E73F13D446}"/>
          </ac:picMkLst>
        </pc:picChg>
        <pc:picChg chg="add del mod">
          <ac:chgData name="Selma Drotte (elev)" userId="S::selma.drotte@elevmail.stockholm.se::eb3e0961-2385-417f-a7b6-12f678c9fad3" providerId="AD" clId="Web-{038F35E5-D39E-F602-F571-6CA36EB32DC6}" dt="2023-12-17T16:43:12.359" v="323"/>
          <ac:picMkLst>
            <pc:docMk/>
            <pc:sldMk cId="2677797004" sldId="258"/>
            <ac:picMk id="9" creationId="{0F2E73C8-6064-83FD-C017-A3F61ED8A224}"/>
          </ac:picMkLst>
        </pc:picChg>
        <pc:picChg chg="add del mod ord">
          <ac:chgData name="Selma Drotte (elev)" userId="S::selma.drotte@elevmail.stockholm.se::eb3e0961-2385-417f-a7b6-12f678c9fad3" providerId="AD" clId="Web-{038F35E5-D39E-F602-F571-6CA36EB32DC6}" dt="2023-12-17T16:48:23.326" v="343"/>
          <ac:picMkLst>
            <pc:docMk/>
            <pc:sldMk cId="2677797004" sldId="258"/>
            <ac:picMk id="10" creationId="{D41427AB-04B2-4BEA-A3D6-7B16C030B3A8}"/>
          </ac:picMkLst>
        </pc:picChg>
        <pc:picChg chg="add mod ord">
          <ac:chgData name="Selma Drotte (elev)" userId="S::selma.drotte@elevmail.stockholm.se::eb3e0961-2385-417f-a7b6-12f678c9fad3" providerId="AD" clId="Web-{038F35E5-D39E-F602-F571-6CA36EB32DC6}" dt="2023-12-17T16:49:07.732" v="351"/>
          <ac:picMkLst>
            <pc:docMk/>
            <pc:sldMk cId="2677797004" sldId="258"/>
            <ac:picMk id="11" creationId="{13847ECD-BBC2-5D16-812E-4DA02157266A}"/>
          </ac:picMkLst>
        </pc:picChg>
        <pc:picChg chg="add del mod">
          <ac:chgData name="Selma Drotte (elev)" userId="S::selma.drotte@elevmail.stockholm.se::eb3e0961-2385-417f-a7b6-12f678c9fad3" providerId="AD" clId="Web-{038F35E5-D39E-F602-F571-6CA36EB32DC6}" dt="2023-12-17T16:50:05.326" v="371"/>
          <ac:picMkLst>
            <pc:docMk/>
            <pc:sldMk cId="2677797004" sldId="258"/>
            <ac:picMk id="12" creationId="{61C7F481-CF6C-319A-AE24-0D2483E2BB70}"/>
          </ac:picMkLst>
        </pc:picChg>
      </pc:sldChg>
      <pc:sldChg chg="new del">
        <pc:chgData name="Selma Drotte (elev)" userId="S::selma.drotte@elevmail.stockholm.se::eb3e0961-2385-417f-a7b6-12f678c9fad3" providerId="AD" clId="Web-{038F35E5-D39E-F602-F571-6CA36EB32DC6}" dt="2023-12-18T14:50:35.044" v="377"/>
        <pc:sldMkLst>
          <pc:docMk/>
          <pc:sldMk cId="2041219570" sldId="262"/>
        </pc:sldMkLst>
      </pc:sldChg>
    </pc:docChg>
  </pc:docChgLst>
  <pc:docChgLst>
    <pc:chgData name="Max Warstrand (elev)" userId="71d0bc7b-9523-4438-9152-842a4d69f2ce" providerId="ADAL" clId="{DC994603-DDA9-4B90-9309-CE6AA4D893A9}"/>
    <pc:docChg chg="undo custSel modSld sldOrd">
      <pc:chgData name="Max Warstrand (elev)" userId="71d0bc7b-9523-4438-9152-842a4d69f2ce" providerId="ADAL" clId="{DC994603-DDA9-4B90-9309-CE6AA4D893A9}" dt="2023-12-16T15:20:42.242" v="455" actId="20577"/>
      <pc:docMkLst>
        <pc:docMk/>
      </pc:docMkLst>
      <pc:sldChg chg="addSp delSp modSp mod ord setBg modNotesTx">
        <pc:chgData name="Max Warstrand (elev)" userId="71d0bc7b-9523-4438-9152-842a4d69f2ce" providerId="ADAL" clId="{DC994603-DDA9-4B90-9309-CE6AA4D893A9}" dt="2023-12-16T15:20:42.242" v="455" actId="20577"/>
        <pc:sldMkLst>
          <pc:docMk/>
          <pc:sldMk cId="1056198867" sldId="257"/>
        </pc:sldMkLst>
        <pc:spChg chg="del">
          <ac:chgData name="Max Warstrand (elev)" userId="71d0bc7b-9523-4438-9152-842a4d69f2ce" providerId="ADAL" clId="{DC994603-DDA9-4B90-9309-CE6AA4D893A9}" dt="2023-12-16T14:36:28.780" v="26" actId="26606"/>
          <ac:spMkLst>
            <pc:docMk/>
            <pc:sldMk cId="1056198867" sldId="257"/>
            <ac:spMk id="2" creationId="{7649F8AC-0797-2E34-379A-05B619E8D159}"/>
          </ac:spMkLst>
        </pc:spChg>
        <pc:spChg chg="del">
          <ac:chgData name="Max Warstrand (elev)" userId="71d0bc7b-9523-4438-9152-842a4d69f2ce" providerId="ADAL" clId="{DC994603-DDA9-4B90-9309-CE6AA4D893A9}" dt="2023-12-16T14:36:24.927" v="24"/>
          <ac:spMkLst>
            <pc:docMk/>
            <pc:sldMk cId="1056198867" sldId="257"/>
            <ac:spMk id="3" creationId="{C16B0AC5-85D6-5146-E9FD-A321216F75C7}"/>
          </ac:spMkLst>
        </pc:spChg>
        <pc:spChg chg="add mod">
          <ac:chgData name="Max Warstrand (elev)" userId="71d0bc7b-9523-4438-9152-842a4d69f2ce" providerId="ADAL" clId="{DC994603-DDA9-4B90-9309-CE6AA4D893A9}" dt="2023-12-16T14:49:02.217" v="311" actId="790"/>
          <ac:spMkLst>
            <pc:docMk/>
            <pc:sldMk cId="1056198867" sldId="257"/>
            <ac:spMk id="4" creationId="{B90C95BA-0050-0936-394F-E98D11FBAB91}"/>
          </ac:spMkLst>
        </pc:spChg>
        <pc:spChg chg="add del">
          <ac:chgData name="Max Warstrand (elev)" userId="71d0bc7b-9523-4438-9152-842a4d69f2ce" providerId="ADAL" clId="{DC994603-DDA9-4B90-9309-CE6AA4D893A9}" dt="2023-12-16T14:44:03.926" v="84" actId="26606"/>
          <ac:spMkLst>
            <pc:docMk/>
            <pc:sldMk cId="1056198867" sldId="257"/>
            <ac:spMk id="1031" creationId="{42A4FC2C-047E-45A5-965D-8E1E3BF09BC6}"/>
          </ac:spMkLst>
        </pc:spChg>
        <pc:spChg chg="add">
          <ac:chgData name="Max Warstrand (elev)" userId="71d0bc7b-9523-4438-9152-842a4d69f2ce" providerId="ADAL" clId="{DC994603-DDA9-4B90-9309-CE6AA4D893A9}" dt="2023-12-16T14:44:03.926" v="84" actId="26606"/>
          <ac:spMkLst>
            <pc:docMk/>
            <pc:sldMk cId="1056198867" sldId="257"/>
            <ac:spMk id="1033" creationId="{2172A0AC-3DCE-4672-BCAF-28FEF91F6020}"/>
          </ac:spMkLst>
        </pc:spChg>
        <pc:spChg chg="add">
          <ac:chgData name="Max Warstrand (elev)" userId="71d0bc7b-9523-4438-9152-842a4d69f2ce" providerId="ADAL" clId="{DC994603-DDA9-4B90-9309-CE6AA4D893A9}" dt="2023-12-16T14:44:03.926" v="84" actId="26606"/>
          <ac:spMkLst>
            <pc:docMk/>
            <pc:sldMk cId="1056198867" sldId="257"/>
            <ac:spMk id="1034" creationId="{AE6F1C77-EDC9-4C5F-8C1C-62DD46BDA3C3}"/>
          </ac:spMkLst>
        </pc:spChg>
        <pc:spChg chg="add del mod">
          <ac:chgData name="Max Warstrand (elev)" userId="71d0bc7b-9523-4438-9152-842a4d69f2ce" providerId="ADAL" clId="{DC994603-DDA9-4B90-9309-CE6AA4D893A9}" dt="2023-12-16T14:43:47.322" v="79" actId="26606"/>
          <ac:spMkLst>
            <pc:docMk/>
            <pc:sldMk cId="1056198867" sldId="257"/>
            <ac:spMk id="1035" creationId="{0D7B9482-0C00-1E77-F15C-A3BDABDD5BD5}"/>
          </ac:spMkLst>
        </pc:spChg>
        <pc:spChg chg="add mod">
          <ac:chgData name="Max Warstrand (elev)" userId="71d0bc7b-9523-4438-9152-842a4d69f2ce" providerId="ADAL" clId="{DC994603-DDA9-4B90-9309-CE6AA4D893A9}" dt="2023-12-16T15:20:42.242" v="455" actId="20577"/>
          <ac:spMkLst>
            <pc:docMk/>
            <pc:sldMk cId="1056198867" sldId="257"/>
            <ac:spMk id="1036" creationId="{7669B193-038C-6D82-D278-ECA23D241FF2}"/>
          </ac:spMkLst>
        </pc:spChg>
        <pc:spChg chg="add del">
          <ac:chgData name="Max Warstrand (elev)" userId="71d0bc7b-9523-4438-9152-842a4d69f2ce" providerId="ADAL" clId="{DC994603-DDA9-4B90-9309-CE6AA4D893A9}" dt="2023-12-16T14:43:47.322" v="79" actId="26606"/>
          <ac:spMkLst>
            <pc:docMk/>
            <pc:sldMk cId="1056198867" sldId="257"/>
            <ac:spMk id="1038" creationId="{2172A0AC-3DCE-4672-BCAF-28FEF91F6020}"/>
          </ac:spMkLst>
        </pc:spChg>
        <pc:spChg chg="add del">
          <ac:chgData name="Max Warstrand (elev)" userId="71d0bc7b-9523-4438-9152-842a4d69f2ce" providerId="ADAL" clId="{DC994603-DDA9-4B90-9309-CE6AA4D893A9}" dt="2023-12-16T14:43:47.322" v="79" actId="26606"/>
          <ac:spMkLst>
            <pc:docMk/>
            <pc:sldMk cId="1056198867" sldId="257"/>
            <ac:spMk id="1040" creationId="{AE6F1C77-EDC9-4C5F-8C1C-62DD46BDA3C3}"/>
          </ac:spMkLst>
        </pc:spChg>
        <pc:picChg chg="add mod ord">
          <ac:chgData name="Max Warstrand (elev)" userId="71d0bc7b-9523-4438-9152-842a4d69f2ce" providerId="ADAL" clId="{DC994603-DDA9-4B90-9309-CE6AA4D893A9}" dt="2023-12-16T14:48:24.884" v="281" actId="1076"/>
          <ac:picMkLst>
            <pc:docMk/>
            <pc:sldMk cId="1056198867" sldId="257"/>
            <ac:picMk id="1026" creationId="{DC29E10B-AB14-4776-0A4A-B130C6EA59DC}"/>
          </ac:picMkLst>
        </pc:picChg>
        <pc:picChg chg="add del mod">
          <ac:chgData name="Max Warstrand (elev)" userId="71d0bc7b-9523-4438-9152-842a4d69f2ce" providerId="ADAL" clId="{DC994603-DDA9-4B90-9309-CE6AA4D893A9}" dt="2023-12-16T14:43:49.905" v="82" actId="478"/>
          <ac:picMkLst>
            <pc:docMk/>
            <pc:sldMk cId="1056198867" sldId="257"/>
            <ac:picMk id="1028" creationId="{C029D5AE-CE2A-1954-2252-D68C8C1F6CF7}"/>
          </ac:picMkLst>
        </pc:picChg>
        <pc:picChg chg="add mod">
          <ac:chgData name="Max Warstrand (elev)" userId="71d0bc7b-9523-4438-9152-842a4d69f2ce" providerId="ADAL" clId="{DC994603-DDA9-4B90-9309-CE6AA4D893A9}" dt="2023-12-16T14:44:03.926" v="84" actId="26606"/>
          <ac:picMkLst>
            <pc:docMk/>
            <pc:sldMk cId="1056198867" sldId="257"/>
            <ac:picMk id="1030" creationId="{0A212458-70CA-460B-F3CF-08E81173B370}"/>
          </ac:picMkLst>
        </pc:picChg>
        <pc:picChg chg="add del">
          <ac:chgData name="Max Warstrand (elev)" userId="71d0bc7b-9523-4438-9152-842a4d69f2ce" providerId="ADAL" clId="{DC994603-DDA9-4B90-9309-CE6AA4D893A9}" dt="2023-12-16T14:47:51.114" v="236" actId="478"/>
          <ac:picMkLst>
            <pc:docMk/>
            <pc:sldMk cId="1056198867" sldId="257"/>
            <ac:picMk id="1032" creationId="{E723C58E-6A26-2E81-46B3-E257E457F13F}"/>
          </ac:picMkLst>
        </pc:picChg>
      </pc:sldChg>
      <pc:sldChg chg="modSp mod">
        <pc:chgData name="Max Warstrand (elev)" userId="71d0bc7b-9523-4438-9152-842a4d69f2ce" providerId="ADAL" clId="{DC994603-DDA9-4B90-9309-CE6AA4D893A9}" dt="2023-12-16T14:35:08.743" v="23" actId="20577"/>
        <pc:sldMkLst>
          <pc:docMk/>
          <pc:sldMk cId="2677797004" sldId="258"/>
        </pc:sldMkLst>
        <pc:spChg chg="mod">
          <ac:chgData name="Max Warstrand (elev)" userId="71d0bc7b-9523-4438-9152-842a4d69f2ce" providerId="ADAL" clId="{DC994603-DDA9-4B90-9309-CE6AA4D893A9}" dt="2023-12-16T14:35:08.743" v="23" actId="20577"/>
          <ac:spMkLst>
            <pc:docMk/>
            <pc:sldMk cId="2677797004" sldId="258"/>
            <ac:spMk id="2" creationId="{EBA0C762-9093-B075-C648-E8F4BF98742D}"/>
          </ac:spMkLst>
        </pc:spChg>
      </pc:sldChg>
      <pc:sldChg chg="addSp delSp modSp mod setBg">
        <pc:chgData name="Max Warstrand (elev)" userId="71d0bc7b-9523-4438-9152-842a4d69f2ce" providerId="ADAL" clId="{DC994603-DDA9-4B90-9309-CE6AA4D893A9}" dt="2023-12-16T14:43:42.042" v="69"/>
        <pc:sldMkLst>
          <pc:docMk/>
          <pc:sldMk cId="3658232920" sldId="259"/>
        </pc:sldMkLst>
        <pc:spChg chg="mod ord">
          <ac:chgData name="Max Warstrand (elev)" userId="71d0bc7b-9523-4438-9152-842a4d69f2ce" providerId="ADAL" clId="{DC994603-DDA9-4B90-9309-CE6AA4D893A9}" dt="2023-12-16T14:43:39.058" v="67" actId="26606"/>
          <ac:spMkLst>
            <pc:docMk/>
            <pc:sldMk cId="3658232920" sldId="259"/>
            <ac:spMk id="2" creationId="{542439B9-DCF5-403B-C506-005C9B0C7A4D}"/>
          </ac:spMkLst>
        </pc:spChg>
        <pc:spChg chg="mod ord">
          <ac:chgData name="Max Warstrand (elev)" userId="71d0bc7b-9523-4438-9152-842a4d69f2ce" providerId="ADAL" clId="{DC994603-DDA9-4B90-9309-CE6AA4D893A9}" dt="2023-12-16T14:43:39.058" v="67" actId="26606"/>
          <ac:spMkLst>
            <pc:docMk/>
            <pc:sldMk cId="3658232920" sldId="259"/>
            <ac:spMk id="3" creationId="{546BCC19-6296-2879-C7EA-6F68941C5D08}"/>
          </ac:spMkLst>
        </pc:spChg>
        <pc:spChg chg="add del">
          <ac:chgData name="Max Warstrand (elev)" userId="71d0bc7b-9523-4438-9152-842a4d69f2ce" providerId="ADAL" clId="{DC994603-DDA9-4B90-9309-CE6AA4D893A9}" dt="2023-12-16T14:43:39.058" v="67" actId="26606"/>
          <ac:spMkLst>
            <pc:docMk/>
            <pc:sldMk cId="3658232920" sldId="259"/>
            <ac:spMk id="2055" creationId="{63F5877B-98C7-49DD-83AB-0F6F57CB6543}"/>
          </ac:spMkLst>
        </pc:spChg>
        <pc:spChg chg="add del">
          <ac:chgData name="Max Warstrand (elev)" userId="71d0bc7b-9523-4438-9152-842a4d69f2ce" providerId="ADAL" clId="{DC994603-DDA9-4B90-9309-CE6AA4D893A9}" dt="2023-12-16T14:43:39.058" v="67" actId="26606"/>
          <ac:spMkLst>
            <pc:docMk/>
            <pc:sldMk cId="3658232920" sldId="259"/>
            <ac:spMk id="2057" creationId="{4EA91930-66BC-4C41-B4F5-C31EB216F64B}"/>
          </ac:spMkLst>
        </pc:spChg>
        <pc:spChg chg="add del">
          <ac:chgData name="Max Warstrand (elev)" userId="71d0bc7b-9523-4438-9152-842a4d69f2ce" providerId="ADAL" clId="{DC994603-DDA9-4B90-9309-CE6AA4D893A9}" dt="2023-12-16T14:43:39.058" v="67" actId="26606"/>
          <ac:spMkLst>
            <pc:docMk/>
            <pc:sldMk cId="3658232920" sldId="259"/>
            <ac:spMk id="2059" creationId="{6313CF8F-B436-401E-9575-DE0F8E8B5B17}"/>
          </ac:spMkLst>
        </pc:spChg>
        <pc:spChg chg="add del">
          <ac:chgData name="Max Warstrand (elev)" userId="71d0bc7b-9523-4438-9152-842a4d69f2ce" providerId="ADAL" clId="{DC994603-DDA9-4B90-9309-CE6AA4D893A9}" dt="2023-12-16T14:43:39.058" v="67" actId="26606"/>
          <ac:spMkLst>
            <pc:docMk/>
            <pc:sldMk cId="3658232920" sldId="259"/>
            <ac:spMk id="2061" creationId="{2A38CFE9-C30A-4551-ACCB-D5808FBC39CD}"/>
          </ac:spMkLst>
        </pc:spChg>
        <pc:spChg chg="add del">
          <ac:chgData name="Max Warstrand (elev)" userId="71d0bc7b-9523-4438-9152-842a4d69f2ce" providerId="ADAL" clId="{DC994603-DDA9-4B90-9309-CE6AA4D893A9}" dt="2023-12-16T14:43:39.058" v="67" actId="26606"/>
          <ac:spMkLst>
            <pc:docMk/>
            <pc:sldMk cId="3658232920" sldId="259"/>
            <ac:spMk id="2063" creationId="{67EF550F-47CE-4FB2-9DAC-12AD835C833D}"/>
          </ac:spMkLst>
        </pc:spChg>
        <pc:picChg chg="add del mod">
          <ac:chgData name="Max Warstrand (elev)" userId="71d0bc7b-9523-4438-9152-842a4d69f2ce" providerId="ADAL" clId="{DC994603-DDA9-4B90-9309-CE6AA4D893A9}" dt="2023-12-16T14:43:40.150" v="68"/>
          <ac:picMkLst>
            <pc:docMk/>
            <pc:sldMk cId="3658232920" sldId="259"/>
            <ac:picMk id="4" creationId="{481D01E2-ECD5-C705-DB11-BF6A835D47C3}"/>
          </ac:picMkLst>
        </pc:picChg>
        <pc:picChg chg="add del mod">
          <ac:chgData name="Max Warstrand (elev)" userId="71d0bc7b-9523-4438-9152-842a4d69f2ce" providerId="ADAL" clId="{DC994603-DDA9-4B90-9309-CE6AA4D893A9}" dt="2023-12-16T14:43:42.042" v="69"/>
          <ac:picMkLst>
            <pc:docMk/>
            <pc:sldMk cId="3658232920" sldId="259"/>
            <ac:picMk id="2050" creationId="{68B59DCB-B016-ACD4-BD4B-58F569384332}"/>
          </ac:picMkLst>
        </pc:picChg>
      </pc:sldChg>
    </pc:docChg>
  </pc:docChgLst>
  <pc:docChgLst>
    <pc:chgData name="Tilly Lange (elev)" userId="045d59e0-b656-4960-92c0-57715baabf72" providerId="ADAL" clId="{C71F025A-11EA-4894-BDD7-BF8FF9DD530D}"/>
    <pc:docChg chg="undo redo custSel addSld modSld">
      <pc:chgData name="Tilly Lange (elev)" userId="045d59e0-b656-4960-92c0-57715baabf72" providerId="ADAL" clId="{C71F025A-11EA-4894-BDD7-BF8FF9DD530D}" dt="2023-12-18T13:51:51.330" v="740" actId="20577"/>
      <pc:docMkLst>
        <pc:docMk/>
      </pc:docMkLst>
      <pc:sldChg chg="new">
        <pc:chgData name="Tilly Lange (elev)" userId="045d59e0-b656-4960-92c0-57715baabf72" providerId="ADAL" clId="{C71F025A-11EA-4894-BDD7-BF8FF9DD530D}" dt="2023-12-14T13:42:58.258" v="0" actId="680"/>
        <pc:sldMkLst>
          <pc:docMk/>
          <pc:sldMk cId="2677797004" sldId="258"/>
        </pc:sldMkLst>
      </pc:sldChg>
      <pc:sldChg chg="new">
        <pc:chgData name="Tilly Lange (elev)" userId="045d59e0-b656-4960-92c0-57715baabf72" providerId="ADAL" clId="{C71F025A-11EA-4894-BDD7-BF8FF9DD530D}" dt="2023-12-14T13:42:59.079" v="1" actId="680"/>
        <pc:sldMkLst>
          <pc:docMk/>
          <pc:sldMk cId="3658232920" sldId="259"/>
        </pc:sldMkLst>
      </pc:sldChg>
      <pc:sldChg chg="addSp delSp modSp new mod setBg setClrOvrMap">
        <pc:chgData name="Tilly Lange (elev)" userId="045d59e0-b656-4960-92c0-57715baabf72" providerId="ADAL" clId="{C71F025A-11EA-4894-BDD7-BF8FF9DD530D}" dt="2023-12-18T13:51:51.330" v="740" actId="20577"/>
        <pc:sldMkLst>
          <pc:docMk/>
          <pc:sldMk cId="3022342484" sldId="260"/>
        </pc:sldMkLst>
        <pc:spChg chg="mod">
          <ac:chgData name="Tilly Lange (elev)" userId="045d59e0-b656-4960-92c0-57715baabf72" providerId="ADAL" clId="{C71F025A-11EA-4894-BDD7-BF8FF9DD530D}" dt="2023-12-14T14:03:05.822" v="736" actId="26606"/>
          <ac:spMkLst>
            <pc:docMk/>
            <pc:sldMk cId="3022342484" sldId="260"/>
            <ac:spMk id="2" creationId="{7D4BCE63-2F77-9490-5B76-824DD2D94B90}"/>
          </ac:spMkLst>
        </pc:spChg>
        <pc:spChg chg="mod">
          <ac:chgData name="Tilly Lange (elev)" userId="045d59e0-b656-4960-92c0-57715baabf72" providerId="ADAL" clId="{C71F025A-11EA-4894-BDD7-BF8FF9DD530D}" dt="2023-12-18T13:51:51.330" v="740" actId="20577"/>
          <ac:spMkLst>
            <pc:docMk/>
            <pc:sldMk cId="3022342484" sldId="260"/>
            <ac:spMk id="3" creationId="{AB91B85A-36DD-4358-239E-DAE8723C219D}"/>
          </ac:spMkLst>
        </pc:spChg>
        <pc:spChg chg="add del">
          <ac:chgData name="Tilly Lange (elev)" userId="045d59e0-b656-4960-92c0-57715baabf72" providerId="ADAL" clId="{C71F025A-11EA-4894-BDD7-BF8FF9DD530D}" dt="2023-12-14T14:03:05.822" v="736" actId="26606"/>
          <ac:spMkLst>
            <pc:docMk/>
            <pc:sldMk cId="3022342484" sldId="260"/>
            <ac:spMk id="10" creationId="{9228552E-C8B1-4A80-8448-0787CE0FC704}"/>
          </ac:spMkLst>
        </pc:spChg>
        <pc:picChg chg="add mod ord">
          <ac:chgData name="Tilly Lange (elev)" userId="045d59e0-b656-4960-92c0-57715baabf72" providerId="ADAL" clId="{C71F025A-11EA-4894-BDD7-BF8FF9DD530D}" dt="2023-12-14T14:03:05.822" v="736" actId="26606"/>
          <ac:picMkLst>
            <pc:docMk/>
            <pc:sldMk cId="3022342484" sldId="260"/>
            <ac:picMk id="5" creationId="{E5B8BA29-E94D-5BC1-5FDA-6920D0B57970}"/>
          </ac:picMkLst>
        </pc:picChg>
      </pc:sldChg>
      <pc:sldChg chg="new">
        <pc:chgData name="Tilly Lange (elev)" userId="045d59e0-b656-4960-92c0-57715baabf72" providerId="ADAL" clId="{C71F025A-11EA-4894-BDD7-BF8FF9DD530D}" dt="2023-12-18T13:47:57.772" v="737" actId="680"/>
        <pc:sldMkLst>
          <pc:docMk/>
          <pc:sldMk cId="4205242071"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39DC9A-B748-473C-8A1D-952EF2146613}" type="datetimeFigureOut">
              <a:rPr lang="sv-SE" smtClean="0"/>
              <a:t>2023-12-18</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0182C-E253-4C80-B3BD-76A5370B1FFC}" type="slidenum">
              <a:rPr lang="sv-SE" smtClean="0"/>
              <a:t>‹#›</a:t>
            </a:fld>
            <a:endParaRPr lang="sv-SE"/>
          </a:p>
        </p:txBody>
      </p:sp>
    </p:spTree>
    <p:extLst>
      <p:ext uri="{BB962C8B-B14F-4D97-AF65-F5344CB8AC3E}">
        <p14:creationId xmlns:p14="http://schemas.microsoft.com/office/powerpoint/2010/main" val="319084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fr-FR" sz="1800" kern="100">
                <a:effectLst/>
                <a:latin typeface="Calibri" panose="020F0502020204030204" pitchFamily="34" charset="0"/>
                <a:ea typeface="Calibri" panose="020F0502020204030204" pitchFamily="34" charset="0"/>
                <a:cs typeface="Calibri" panose="020F0502020204030204" pitchFamily="34" charset="0"/>
              </a:rPr>
              <a:t>Il y a certainement un avant et un après pour l’Algérie quand nous discutons la deuxième guerre mondiale. Au début de la guerre, l’Algérie et ses voisins de l’est, l’ouest et le sud sont des colonies de France. En fait, l’Algérie était plus que ça, c’était une partie de la métropole de France. Mais pendant les années suivantes, l’Algérie et beaucoup du nord de l’Afrique sont devenus un champ de bataille entre les pays européens différents. Après mille neuf cent quarante et l’invasion de la France, l’Algérie était un pays contrôlé par l’alliance de l’axe, y compris le régime de Vichy et les nazis. </a:t>
            </a:r>
            <a:endParaRPr lang="sv-SE" sz="1800" kern="1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800" kern="100">
                <a:effectLst/>
                <a:latin typeface="Calibri" panose="020F0502020204030204" pitchFamily="34" charset="0"/>
                <a:ea typeface="Calibri" panose="020F0502020204030204" pitchFamily="34" charset="0"/>
                <a:cs typeface="Calibri" panose="020F0502020204030204" pitchFamily="34" charset="0"/>
              </a:rPr>
              <a:t>Cependant, l’axe restait dans cette région pour seulement deux années. Pour envahir l’Italie, l’allié devait contrôler le sud de la mer Méditerranée. C’est pourquoi l’opération, appelée « Torche » commencé. </a:t>
            </a:r>
            <a:endParaRPr lang="sv-SE" sz="1800" kern="100">
              <a:effectLst/>
              <a:latin typeface="Calibri" panose="020F0502020204030204" pitchFamily="34" charset="0"/>
              <a:ea typeface="Calibri" panose="020F0502020204030204" pitchFamily="34" charset="0"/>
              <a:cs typeface="Arial" panose="020B0604020202020204" pitchFamily="34" charset="0"/>
            </a:endParaRPr>
          </a:p>
          <a:p>
            <a:endParaRPr lang="sv-SE"/>
          </a:p>
        </p:txBody>
      </p:sp>
      <p:sp>
        <p:nvSpPr>
          <p:cNvPr id="4" name="Slide Number Placeholder 3"/>
          <p:cNvSpPr>
            <a:spLocks noGrp="1"/>
          </p:cNvSpPr>
          <p:nvPr>
            <p:ph type="sldNum" sz="quarter" idx="5"/>
          </p:nvPr>
        </p:nvSpPr>
        <p:spPr/>
        <p:txBody>
          <a:bodyPr/>
          <a:lstStyle/>
          <a:p>
            <a:fld id="{F340182C-E253-4C80-B3BD-76A5370B1FFC}" type="slidenum">
              <a:rPr lang="sv-SE" smtClean="0"/>
              <a:t>3</a:t>
            </a:fld>
            <a:endParaRPr lang="sv-SE"/>
          </a:p>
        </p:txBody>
      </p:sp>
    </p:spTree>
    <p:extLst>
      <p:ext uri="{BB962C8B-B14F-4D97-AF65-F5344CB8AC3E}">
        <p14:creationId xmlns:p14="http://schemas.microsoft.com/office/powerpoint/2010/main" val="310424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1FDC-61A3-34C1-3C4D-F5794800CA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A15488B4-7201-E770-F7E2-7CC83B0E8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10E32D9A-4814-CB43-105C-AC7740A546B6}"/>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5" name="Footer Placeholder 4">
            <a:extLst>
              <a:ext uri="{FF2B5EF4-FFF2-40B4-BE49-F238E27FC236}">
                <a16:creationId xmlns:a16="http://schemas.microsoft.com/office/drawing/2014/main" id="{7542BACD-BB85-0869-E19F-ED97B9F10B33}"/>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925FFC9-A56E-71FF-82C9-318F5BD5F6DD}"/>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245476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9382-F1B2-9881-C6C5-84676BAF3D06}"/>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26DF530A-AC08-8D57-92FA-92358AF9F4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5E95487-1E45-2C8D-BC71-9643CC564E23}"/>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5" name="Footer Placeholder 4">
            <a:extLst>
              <a:ext uri="{FF2B5EF4-FFF2-40B4-BE49-F238E27FC236}">
                <a16:creationId xmlns:a16="http://schemas.microsoft.com/office/drawing/2014/main" id="{F7B7E35B-DE1C-3DDA-C582-54A1D4ED9AE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65A5E58E-EC8C-A4F9-DC0B-E05EF695EAE6}"/>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2383340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D13A7A-BE49-8FF4-DB95-A8E25C0A22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5E0AA73D-E20F-EDF5-057C-2DE78A6077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ECF410A-AD94-6934-76E3-4548C8336968}"/>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5" name="Footer Placeholder 4">
            <a:extLst>
              <a:ext uri="{FF2B5EF4-FFF2-40B4-BE49-F238E27FC236}">
                <a16:creationId xmlns:a16="http://schemas.microsoft.com/office/drawing/2014/main" id="{238F7151-3B78-A462-68EF-092FB6C664E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7476AE6-B8FE-DC23-8967-02F59613E49E}"/>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1834582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81E5-B789-A500-84CE-95576B7D1FD9}"/>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73FCE16F-0E4D-05E6-2D43-026E47851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724B9ED1-3544-B886-0715-956162E22616}"/>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5" name="Footer Placeholder 4">
            <a:extLst>
              <a:ext uri="{FF2B5EF4-FFF2-40B4-BE49-F238E27FC236}">
                <a16:creationId xmlns:a16="http://schemas.microsoft.com/office/drawing/2014/main" id="{3627A871-DA43-4002-08BA-0BB06972FE1F}"/>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A5B67DA-11E9-5856-3B27-A9575BC2882A}"/>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258849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AF34B-7B2F-E769-4057-E3F7197D7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9769521C-DBB1-F19F-DC8D-A817CBD7C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8C1A3-08F0-E861-D87E-B0317F9515A3}"/>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5" name="Footer Placeholder 4">
            <a:extLst>
              <a:ext uri="{FF2B5EF4-FFF2-40B4-BE49-F238E27FC236}">
                <a16:creationId xmlns:a16="http://schemas.microsoft.com/office/drawing/2014/main" id="{44523B1C-AC4B-817A-B2D6-1408D08CA9D1}"/>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C47025A3-466E-F591-CCB7-E66AD801FECC}"/>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55434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EE23-5CEB-29F5-B2A9-9DC506972464}"/>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E5E46086-5469-3954-228B-F69445351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0A8181BB-2A98-ECE3-C2F0-9484BB8C4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33E92345-8B62-030B-355B-57572FB38A9C}"/>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6" name="Footer Placeholder 5">
            <a:extLst>
              <a:ext uri="{FF2B5EF4-FFF2-40B4-BE49-F238E27FC236}">
                <a16:creationId xmlns:a16="http://schemas.microsoft.com/office/drawing/2014/main" id="{F003AFFA-FE1A-D267-2AA3-003CDD88B2C8}"/>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D3832431-EA2C-F1AB-EADE-67D0B1710A77}"/>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88397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6125-319A-DF21-01F6-79778FF487A8}"/>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AFFE50C4-D9A4-602A-7CBA-A4C8D77AEB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EF04E7-7430-F476-BB2E-E6D5D22572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273C90D7-E0F9-D2EA-0100-4D0108538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AAA95F-ED91-0DC7-DB64-1E311CB87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4A7FC032-F4C0-8DE1-43D9-5787C4552EBB}"/>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8" name="Footer Placeholder 7">
            <a:extLst>
              <a:ext uri="{FF2B5EF4-FFF2-40B4-BE49-F238E27FC236}">
                <a16:creationId xmlns:a16="http://schemas.microsoft.com/office/drawing/2014/main" id="{1C4C5E13-F336-FBDA-3E45-D5C9612A91F5}"/>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05651998-1CD9-B779-D772-9F04569638F0}"/>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272537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CE3A-2AD7-861C-3B31-F8DB9589021C}"/>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FBF36960-2EEC-6F75-F487-523F830F162F}"/>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4" name="Footer Placeholder 3">
            <a:extLst>
              <a:ext uri="{FF2B5EF4-FFF2-40B4-BE49-F238E27FC236}">
                <a16:creationId xmlns:a16="http://schemas.microsoft.com/office/drawing/2014/main" id="{BF9685FA-B1D6-0DC0-6242-AA7C42C08D55}"/>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B54D3383-40AF-3867-6B32-E1ADE04F46A1}"/>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413188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8704F-E017-950E-139B-5A9CDC505780}"/>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3" name="Footer Placeholder 2">
            <a:extLst>
              <a:ext uri="{FF2B5EF4-FFF2-40B4-BE49-F238E27FC236}">
                <a16:creationId xmlns:a16="http://schemas.microsoft.com/office/drawing/2014/main" id="{73A85A1C-A9BB-FB77-3BF0-2A82ABF0C43D}"/>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BEABFCE3-7BE3-875F-281D-08FC241ADABA}"/>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90689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E692-4119-893B-63E4-A0F388D56E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69F8235D-0269-A372-67B0-01F986B1E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D824578B-815D-1963-3C09-0690C9A4B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85BA0-BE5E-934E-8694-25C99245D9E4}"/>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6" name="Footer Placeholder 5">
            <a:extLst>
              <a:ext uri="{FF2B5EF4-FFF2-40B4-BE49-F238E27FC236}">
                <a16:creationId xmlns:a16="http://schemas.microsoft.com/office/drawing/2014/main" id="{1CE19ADF-05F6-D296-890E-430C3D58F07B}"/>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FB8A7137-38BB-A1DB-04D6-3B7D4FEB0964}"/>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407059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28ED-F36A-9D13-5FF8-2C4F20E6A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182A2606-66E9-6699-4D61-586A286C5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0A4B4887-1FF1-1E61-5CE7-2BD51C50F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153EC-FD0E-13CA-DC4F-4EEDA689D7DE}"/>
              </a:ext>
            </a:extLst>
          </p:cNvPr>
          <p:cNvSpPr>
            <a:spLocks noGrp="1"/>
          </p:cNvSpPr>
          <p:nvPr>
            <p:ph type="dt" sz="half" idx="10"/>
          </p:nvPr>
        </p:nvSpPr>
        <p:spPr/>
        <p:txBody>
          <a:bodyPr/>
          <a:lstStyle/>
          <a:p>
            <a:fld id="{6E7D42FA-A656-4BF8-9D5C-D512D7432B4A}" type="datetimeFigureOut">
              <a:rPr lang="sv-SE" smtClean="0"/>
              <a:t>2023-12-18</a:t>
            </a:fld>
            <a:endParaRPr lang="sv-SE"/>
          </a:p>
        </p:txBody>
      </p:sp>
      <p:sp>
        <p:nvSpPr>
          <p:cNvPr id="6" name="Footer Placeholder 5">
            <a:extLst>
              <a:ext uri="{FF2B5EF4-FFF2-40B4-BE49-F238E27FC236}">
                <a16:creationId xmlns:a16="http://schemas.microsoft.com/office/drawing/2014/main" id="{828728DE-646F-CFC8-BC46-65C799762BDF}"/>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1BCA3F3-70A9-E2F1-A0D6-2B81E3976F32}"/>
              </a:ext>
            </a:extLst>
          </p:cNvPr>
          <p:cNvSpPr>
            <a:spLocks noGrp="1"/>
          </p:cNvSpPr>
          <p:nvPr>
            <p:ph type="sldNum" sz="quarter" idx="12"/>
          </p:nvPr>
        </p:nvSpPr>
        <p:spPr/>
        <p:txBody>
          <a:bodyPr/>
          <a:lstStyle/>
          <a:p>
            <a:fld id="{74D32163-897E-43AC-B406-1D34AB2FEC21}" type="slidenum">
              <a:rPr lang="sv-SE" smtClean="0"/>
              <a:t>‹#›</a:t>
            </a:fld>
            <a:endParaRPr lang="sv-SE"/>
          </a:p>
        </p:txBody>
      </p:sp>
    </p:spTree>
    <p:extLst>
      <p:ext uri="{BB962C8B-B14F-4D97-AF65-F5344CB8AC3E}">
        <p14:creationId xmlns:p14="http://schemas.microsoft.com/office/powerpoint/2010/main" val="410000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2F7DD-0A2F-BFEB-4E5E-680637A12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E70519AC-45B5-76AB-9BE0-8AF8687F35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2DF02FC3-4FDE-E0BA-F48E-B861073A5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D42FA-A656-4BF8-9D5C-D512D7432B4A}" type="datetimeFigureOut">
              <a:rPr lang="sv-SE" smtClean="0"/>
              <a:t>2023-12-18</a:t>
            </a:fld>
            <a:endParaRPr lang="sv-SE"/>
          </a:p>
        </p:txBody>
      </p:sp>
      <p:sp>
        <p:nvSpPr>
          <p:cNvPr id="5" name="Footer Placeholder 4">
            <a:extLst>
              <a:ext uri="{FF2B5EF4-FFF2-40B4-BE49-F238E27FC236}">
                <a16:creationId xmlns:a16="http://schemas.microsoft.com/office/drawing/2014/main" id="{0616E44B-B507-ED52-CDD8-B12DB5E09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549DBFDC-A933-2C3E-E363-1A92409F9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2163-897E-43AC-B406-1D34AB2FEC21}" type="slidenum">
              <a:rPr lang="sv-SE" smtClean="0"/>
              <a:t>‹#›</a:t>
            </a:fld>
            <a:endParaRPr lang="sv-SE"/>
          </a:p>
        </p:txBody>
      </p:sp>
    </p:spTree>
    <p:extLst>
      <p:ext uri="{BB962C8B-B14F-4D97-AF65-F5344CB8AC3E}">
        <p14:creationId xmlns:p14="http://schemas.microsoft.com/office/powerpoint/2010/main" val="364151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065E624-4546-F175-97D8-09B1810FD6E8}"/>
              </a:ext>
            </a:extLst>
          </p:cNvPr>
          <p:cNvSpPr txBox="1"/>
          <p:nvPr/>
        </p:nvSpPr>
        <p:spPr>
          <a:xfrm>
            <a:off x="0" y="-1"/>
            <a:ext cx="12192000" cy="6858000"/>
          </a:xfrm>
          <a:custGeom>
            <a:avLst/>
            <a:gdLst/>
            <a:ahLst/>
            <a:cxnLst/>
            <a:rect l="l" t="t" r="r" b="b"/>
            <a:pathLst>
              <a:path w="12317224" h="6858000">
                <a:moveTo>
                  <a:pt x="3400254" y="2896206"/>
                </a:moveTo>
                <a:lnTo>
                  <a:pt x="3538727" y="3347192"/>
                </a:lnTo>
                <a:lnTo>
                  <a:pt x="3263225" y="3347192"/>
                </a:lnTo>
                <a:close/>
                <a:moveTo>
                  <a:pt x="8471591" y="2824322"/>
                </a:moveTo>
                <a:lnTo>
                  <a:pt x="8641888" y="2824322"/>
                </a:lnTo>
                <a:cubicBezTo>
                  <a:pt x="8712630" y="2824322"/>
                  <a:pt x="8760839" y="2835162"/>
                  <a:pt x="8786511" y="2856841"/>
                </a:cubicBezTo>
                <a:cubicBezTo>
                  <a:pt x="8812184" y="2878520"/>
                  <a:pt x="8825021" y="2909613"/>
                  <a:pt x="8825021" y="2950119"/>
                </a:cubicBezTo>
                <a:cubicBezTo>
                  <a:pt x="8825021" y="2977503"/>
                  <a:pt x="8816891" y="3001750"/>
                  <a:pt x="8800631" y="3022859"/>
                </a:cubicBezTo>
                <a:cubicBezTo>
                  <a:pt x="8784372" y="3043968"/>
                  <a:pt x="8763406" y="3057089"/>
                  <a:pt x="8737733" y="3062224"/>
                </a:cubicBezTo>
                <a:cubicBezTo>
                  <a:pt x="8686957" y="3073634"/>
                  <a:pt x="8652727" y="3079339"/>
                  <a:pt x="8635042" y="3079339"/>
                </a:cubicBezTo>
                <a:lnTo>
                  <a:pt x="8471591" y="3079339"/>
                </a:lnTo>
                <a:close/>
                <a:moveTo>
                  <a:pt x="10124104" y="2571016"/>
                </a:moveTo>
                <a:lnTo>
                  <a:pt x="10124104" y="3825563"/>
                </a:lnTo>
                <a:lnTo>
                  <a:pt x="11181825" y="3825563"/>
                </a:lnTo>
                <a:lnTo>
                  <a:pt x="11181825" y="3541450"/>
                </a:lnTo>
                <a:lnTo>
                  <a:pt x="10512619" y="3541450"/>
                </a:lnTo>
                <a:lnTo>
                  <a:pt x="10512619" y="3294135"/>
                </a:lnTo>
                <a:lnTo>
                  <a:pt x="11115931" y="3294135"/>
                </a:lnTo>
                <a:lnTo>
                  <a:pt x="11115931" y="3038262"/>
                </a:lnTo>
                <a:lnTo>
                  <a:pt x="10512619" y="3038262"/>
                </a:lnTo>
                <a:lnTo>
                  <a:pt x="10512619" y="2838870"/>
                </a:lnTo>
                <a:lnTo>
                  <a:pt x="11162998" y="2838870"/>
                </a:lnTo>
                <a:lnTo>
                  <a:pt x="11162998" y="2571016"/>
                </a:lnTo>
                <a:close/>
                <a:moveTo>
                  <a:pt x="9454562" y="2571016"/>
                </a:moveTo>
                <a:lnTo>
                  <a:pt x="9454562" y="3825563"/>
                </a:lnTo>
                <a:lnTo>
                  <a:pt x="9843078" y="3825563"/>
                </a:lnTo>
                <a:lnTo>
                  <a:pt x="9843078" y="2571016"/>
                </a:lnTo>
                <a:close/>
                <a:moveTo>
                  <a:pt x="8082219" y="2571016"/>
                </a:moveTo>
                <a:lnTo>
                  <a:pt x="8082219" y="3825563"/>
                </a:lnTo>
                <a:lnTo>
                  <a:pt x="8471591" y="3825563"/>
                </a:lnTo>
                <a:lnTo>
                  <a:pt x="8471591" y="3316385"/>
                </a:lnTo>
                <a:lnTo>
                  <a:pt x="8505822" y="3316385"/>
                </a:lnTo>
                <a:cubicBezTo>
                  <a:pt x="8541193" y="3316385"/>
                  <a:pt x="8572856" y="3326084"/>
                  <a:pt x="8600811" y="3345481"/>
                </a:cubicBezTo>
                <a:cubicBezTo>
                  <a:pt x="8621349" y="3360314"/>
                  <a:pt x="8644740" y="3392548"/>
                  <a:pt x="8670984" y="3442182"/>
                </a:cubicBezTo>
                <a:lnTo>
                  <a:pt x="8878198" y="3825563"/>
                </a:lnTo>
                <a:lnTo>
                  <a:pt x="9316228" y="3825563"/>
                </a:lnTo>
                <a:lnTo>
                  <a:pt x="9128495" y="3462038"/>
                </a:lnTo>
                <a:cubicBezTo>
                  <a:pt x="9119376" y="3443764"/>
                  <a:pt x="9101275" y="3417782"/>
                  <a:pt x="9074194" y="3384090"/>
                </a:cubicBezTo>
                <a:cubicBezTo>
                  <a:pt x="9047112" y="3350399"/>
                  <a:pt x="9026446" y="3328415"/>
                  <a:pt x="9012192" y="3318137"/>
                </a:cubicBezTo>
                <a:cubicBezTo>
                  <a:pt x="8991092" y="3302724"/>
                  <a:pt x="8957454" y="3287307"/>
                  <a:pt x="8911279" y="3271885"/>
                </a:cubicBezTo>
                <a:cubicBezTo>
                  <a:pt x="8968936" y="3258764"/>
                  <a:pt x="9014318" y="3242219"/>
                  <a:pt x="9047425" y="3222251"/>
                </a:cubicBezTo>
                <a:cubicBezTo>
                  <a:pt x="9099367" y="3190873"/>
                  <a:pt x="9140182" y="3149939"/>
                  <a:pt x="9169866" y="3099450"/>
                </a:cubicBezTo>
                <a:cubicBezTo>
                  <a:pt x="9199550" y="3048960"/>
                  <a:pt x="9214392" y="2988913"/>
                  <a:pt x="9214392" y="2919312"/>
                </a:cubicBezTo>
                <a:cubicBezTo>
                  <a:pt x="9214392" y="2839440"/>
                  <a:pt x="9194995" y="2771693"/>
                  <a:pt x="9156200" y="2716068"/>
                </a:cubicBezTo>
                <a:cubicBezTo>
                  <a:pt x="9117405" y="2660444"/>
                  <a:pt x="9066345" y="2622362"/>
                  <a:pt x="9003019" y="2601824"/>
                </a:cubicBezTo>
                <a:cubicBezTo>
                  <a:pt x="8939693" y="2581286"/>
                  <a:pt x="8848126" y="2571016"/>
                  <a:pt x="8728320" y="2571016"/>
                </a:cubicBezTo>
                <a:close/>
                <a:moveTo>
                  <a:pt x="6809404" y="2571016"/>
                </a:moveTo>
                <a:lnTo>
                  <a:pt x="6809404" y="3825563"/>
                </a:lnTo>
                <a:lnTo>
                  <a:pt x="7867125" y="3825563"/>
                </a:lnTo>
                <a:lnTo>
                  <a:pt x="7867125" y="3541450"/>
                </a:lnTo>
                <a:lnTo>
                  <a:pt x="7197920" y="3541450"/>
                </a:lnTo>
                <a:lnTo>
                  <a:pt x="7197920" y="3294135"/>
                </a:lnTo>
                <a:lnTo>
                  <a:pt x="7801232" y="3294135"/>
                </a:lnTo>
                <a:lnTo>
                  <a:pt x="7801232" y="3038262"/>
                </a:lnTo>
                <a:lnTo>
                  <a:pt x="7197920" y="3038262"/>
                </a:lnTo>
                <a:lnTo>
                  <a:pt x="7197920" y="2838870"/>
                </a:lnTo>
                <a:lnTo>
                  <a:pt x="7848299" y="2838870"/>
                </a:lnTo>
                <a:lnTo>
                  <a:pt x="7848299" y="2571016"/>
                </a:lnTo>
                <a:close/>
                <a:moveTo>
                  <a:pt x="4209935" y="2571016"/>
                </a:moveTo>
                <a:lnTo>
                  <a:pt x="4209935" y="3825563"/>
                </a:lnTo>
                <a:lnTo>
                  <a:pt x="5202618" y="3825563"/>
                </a:lnTo>
                <a:lnTo>
                  <a:pt x="5202618" y="3516633"/>
                </a:lnTo>
                <a:lnTo>
                  <a:pt x="4597595" y="3516633"/>
                </a:lnTo>
                <a:lnTo>
                  <a:pt x="4597595" y="2571016"/>
                </a:lnTo>
                <a:close/>
                <a:moveTo>
                  <a:pt x="3193587" y="2571016"/>
                </a:moveTo>
                <a:lnTo>
                  <a:pt x="2722063" y="3825563"/>
                </a:lnTo>
                <a:lnTo>
                  <a:pt x="3117879" y="3825563"/>
                </a:lnTo>
                <a:lnTo>
                  <a:pt x="3179026" y="3618469"/>
                </a:lnTo>
                <a:lnTo>
                  <a:pt x="3619142" y="3618469"/>
                </a:lnTo>
                <a:lnTo>
                  <a:pt x="3681907" y="3825563"/>
                </a:lnTo>
                <a:lnTo>
                  <a:pt x="4087859" y="3825563"/>
                </a:lnTo>
                <a:lnTo>
                  <a:pt x="3616441" y="2571016"/>
                </a:lnTo>
                <a:close/>
                <a:moveTo>
                  <a:pt x="1276235" y="2571016"/>
                </a:moveTo>
                <a:lnTo>
                  <a:pt x="1276235" y="3825563"/>
                </a:lnTo>
                <a:lnTo>
                  <a:pt x="2268918" y="3825563"/>
                </a:lnTo>
                <a:lnTo>
                  <a:pt x="2268918" y="3516633"/>
                </a:lnTo>
                <a:lnTo>
                  <a:pt x="1663895" y="3516633"/>
                </a:lnTo>
                <a:lnTo>
                  <a:pt x="1663895" y="2571016"/>
                </a:lnTo>
                <a:close/>
                <a:moveTo>
                  <a:pt x="5981064" y="2549622"/>
                </a:moveTo>
                <a:cubicBezTo>
                  <a:pt x="5837296" y="2549622"/>
                  <a:pt x="5722909" y="2569876"/>
                  <a:pt x="5637903" y="2610382"/>
                </a:cubicBezTo>
                <a:cubicBezTo>
                  <a:pt x="5528936" y="2662868"/>
                  <a:pt x="5446213" y="2739744"/>
                  <a:pt x="5389732" y="2841010"/>
                </a:cubicBezTo>
                <a:cubicBezTo>
                  <a:pt x="5333252" y="2942275"/>
                  <a:pt x="5305012" y="3061368"/>
                  <a:pt x="5305012" y="3198290"/>
                </a:cubicBezTo>
                <a:cubicBezTo>
                  <a:pt x="5305012" y="3328366"/>
                  <a:pt x="5330827" y="3443608"/>
                  <a:pt x="5382458" y="3544018"/>
                </a:cubicBezTo>
                <a:cubicBezTo>
                  <a:pt x="5434089" y="3644427"/>
                  <a:pt x="5506829" y="3720019"/>
                  <a:pt x="5600678" y="3770794"/>
                </a:cubicBezTo>
                <a:cubicBezTo>
                  <a:pt x="5694526" y="3821570"/>
                  <a:pt x="5815902" y="3846957"/>
                  <a:pt x="5964805" y="3846957"/>
                </a:cubicBezTo>
                <a:cubicBezTo>
                  <a:pt x="6085751" y="3846957"/>
                  <a:pt x="6190297" y="3832837"/>
                  <a:pt x="6278441" y="3804597"/>
                </a:cubicBezTo>
                <a:cubicBezTo>
                  <a:pt x="6366584" y="3776357"/>
                  <a:pt x="6467992" y="3723157"/>
                  <a:pt x="6582664" y="3644997"/>
                </a:cubicBezTo>
                <a:lnTo>
                  <a:pt x="6582664" y="3110146"/>
                </a:lnTo>
                <a:lnTo>
                  <a:pt x="5983631" y="3110146"/>
                </a:lnTo>
                <a:lnTo>
                  <a:pt x="5983631" y="3371154"/>
                </a:lnTo>
                <a:lnTo>
                  <a:pt x="6242927" y="3371154"/>
                </a:lnTo>
                <a:lnTo>
                  <a:pt x="6242927" y="3489249"/>
                </a:lnTo>
                <a:cubicBezTo>
                  <a:pt x="6192151" y="3519486"/>
                  <a:pt x="6147081" y="3540880"/>
                  <a:pt x="6107716" y="3553431"/>
                </a:cubicBezTo>
                <a:cubicBezTo>
                  <a:pt x="6068351" y="3565982"/>
                  <a:pt x="6026989" y="3572258"/>
                  <a:pt x="5983631" y="3572258"/>
                </a:cubicBezTo>
                <a:cubicBezTo>
                  <a:pt x="5892349" y="3572258"/>
                  <a:pt x="5821179" y="3543162"/>
                  <a:pt x="5770118" y="3484970"/>
                </a:cubicBezTo>
                <a:cubicBezTo>
                  <a:pt x="5719058" y="3426778"/>
                  <a:pt x="5693528" y="3329792"/>
                  <a:pt x="5693528" y="3194011"/>
                </a:cubicBezTo>
                <a:cubicBezTo>
                  <a:pt x="5693528" y="3066217"/>
                  <a:pt x="5718773" y="2972797"/>
                  <a:pt x="5769263" y="2913749"/>
                </a:cubicBezTo>
                <a:cubicBezTo>
                  <a:pt x="5819753" y="2854702"/>
                  <a:pt x="5887500" y="2825178"/>
                  <a:pt x="5972506" y="2825178"/>
                </a:cubicBezTo>
                <a:cubicBezTo>
                  <a:pt x="6029557" y="2825178"/>
                  <a:pt x="6076481" y="2837729"/>
                  <a:pt x="6113279" y="2862831"/>
                </a:cubicBezTo>
                <a:cubicBezTo>
                  <a:pt x="6150077" y="2887934"/>
                  <a:pt x="6176177" y="2924161"/>
                  <a:pt x="6191581" y="2971513"/>
                </a:cubicBezTo>
                <a:lnTo>
                  <a:pt x="6565549" y="2904764"/>
                </a:lnTo>
                <a:cubicBezTo>
                  <a:pt x="6542728" y="2823752"/>
                  <a:pt x="6508641" y="2756859"/>
                  <a:pt x="6463285" y="2704087"/>
                </a:cubicBezTo>
                <a:cubicBezTo>
                  <a:pt x="6417930" y="2651316"/>
                  <a:pt x="6360879" y="2612378"/>
                  <a:pt x="6292133" y="2587276"/>
                </a:cubicBezTo>
                <a:cubicBezTo>
                  <a:pt x="6223387" y="2562174"/>
                  <a:pt x="6119697" y="2549622"/>
                  <a:pt x="5981064" y="2549622"/>
                </a:cubicBezTo>
                <a:close/>
                <a:moveTo>
                  <a:pt x="2293624" y="2549622"/>
                </a:moveTo>
                <a:lnTo>
                  <a:pt x="2293624" y="2895350"/>
                </a:lnTo>
                <a:lnTo>
                  <a:pt x="2471622" y="2895350"/>
                </a:lnTo>
                <a:cubicBezTo>
                  <a:pt x="2468770" y="2936997"/>
                  <a:pt x="2454935" y="2973082"/>
                  <a:pt x="2430118" y="3003604"/>
                </a:cubicBezTo>
                <a:cubicBezTo>
                  <a:pt x="2405301" y="3034126"/>
                  <a:pt x="2359803" y="3064791"/>
                  <a:pt x="2293624" y="3095598"/>
                </a:cubicBezTo>
                <a:lnTo>
                  <a:pt x="2374921" y="3247924"/>
                </a:lnTo>
                <a:cubicBezTo>
                  <a:pt x="2481036" y="3201713"/>
                  <a:pt x="2556057" y="3147943"/>
                  <a:pt x="2599986" y="3086613"/>
                </a:cubicBezTo>
                <a:cubicBezTo>
                  <a:pt x="2643916" y="3025283"/>
                  <a:pt x="2665880" y="2941847"/>
                  <a:pt x="2665880" y="2836303"/>
                </a:cubicBezTo>
                <a:lnTo>
                  <a:pt x="2665880" y="2549622"/>
                </a:lnTo>
                <a:close/>
                <a:moveTo>
                  <a:pt x="7305746" y="2238981"/>
                </a:moveTo>
                <a:lnTo>
                  <a:pt x="7161978" y="2494854"/>
                </a:lnTo>
                <a:lnTo>
                  <a:pt x="7328851" y="2494854"/>
                </a:lnTo>
                <a:lnTo>
                  <a:pt x="7605262" y="2238981"/>
                </a:lnTo>
                <a:close/>
                <a:moveTo>
                  <a:pt x="0" y="0"/>
                </a:moveTo>
                <a:lnTo>
                  <a:pt x="12317224" y="0"/>
                </a:lnTo>
                <a:lnTo>
                  <a:pt x="12317224" y="6858000"/>
                </a:lnTo>
                <a:lnTo>
                  <a:pt x="0" y="6858000"/>
                </a:lnTo>
                <a:close/>
              </a:path>
            </a:pathLst>
          </a:custGeom>
          <a:solidFill>
            <a:srgbClr val="000000">
              <a:alpha val="74902"/>
            </a:srgbClr>
          </a:solidFill>
          <a:ln>
            <a:noFill/>
          </a:ln>
          <a:effectLst>
            <a:innerShdw blurRad="1270000">
              <a:prstClr val="black">
                <a:alpha val="70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sv-SE" sz="13800">
              <a:latin typeface="Arial Black" panose="020B0A04020102020204" pitchFamily="34" charset="0"/>
            </a:endParaRPr>
          </a:p>
        </p:txBody>
      </p:sp>
    </p:spTree>
    <p:extLst>
      <p:ext uri="{BB962C8B-B14F-4D97-AF65-F5344CB8AC3E}">
        <p14:creationId xmlns:p14="http://schemas.microsoft.com/office/powerpoint/2010/main" val="253103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28">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0">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388" y="181576"/>
            <a:ext cx="11823637" cy="65010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ildobjekt 10" descr="THOD BREINNSER - &quot; Dragons, Uniformes Français d'Artillerie à pied ...">
            <a:extLst>
              <a:ext uri="{FF2B5EF4-FFF2-40B4-BE49-F238E27FC236}">
                <a16:creationId xmlns:a16="http://schemas.microsoft.com/office/drawing/2014/main" id="{13847ECD-BBC2-5D16-812E-4DA02157266A}"/>
              </a:ext>
            </a:extLst>
          </p:cNvPr>
          <p:cNvPicPr>
            <a:picLocks noChangeAspect="1"/>
          </p:cNvPicPr>
          <p:nvPr/>
        </p:nvPicPr>
        <p:blipFill rotWithShape="1">
          <a:blip r:embed="rId2">
            <a:alphaModFix amt="60000"/>
          </a:blip>
          <a:srcRect t="20944" b="6002"/>
          <a:stretch/>
        </p:blipFill>
        <p:spPr>
          <a:xfrm>
            <a:off x="180975" y="182880"/>
            <a:ext cx="11823637" cy="6499784"/>
          </a:xfrm>
          <a:prstGeom prst="rect">
            <a:avLst/>
          </a:prstGeom>
        </p:spPr>
      </p:pic>
      <p:sp>
        <p:nvSpPr>
          <p:cNvPr id="2" name="Rubrik 1">
            <a:extLst>
              <a:ext uri="{FF2B5EF4-FFF2-40B4-BE49-F238E27FC236}">
                <a16:creationId xmlns:a16="http://schemas.microsoft.com/office/drawing/2014/main" id="{EBA0C762-9093-B075-C648-E8F4BF98742D}"/>
              </a:ext>
            </a:extLst>
          </p:cNvPr>
          <p:cNvSpPr>
            <a:spLocks noGrp="1"/>
          </p:cNvSpPr>
          <p:nvPr>
            <p:ph type="title"/>
          </p:nvPr>
        </p:nvSpPr>
        <p:spPr>
          <a:xfrm>
            <a:off x="838200" y="525195"/>
            <a:ext cx="10165218" cy="2806506"/>
          </a:xfrm>
        </p:spPr>
        <p:txBody>
          <a:bodyPr anchor="b">
            <a:normAutofit/>
          </a:bodyPr>
          <a:lstStyle/>
          <a:p>
            <a:r>
              <a:rPr lang="fr-FR" sz="4000" b="1">
                <a:solidFill>
                  <a:srgbClr val="FFFFFF"/>
                </a:solidFill>
                <a:ea typeface="Calibri Light"/>
                <a:cs typeface="Calibri Light"/>
              </a:rPr>
              <a:t>Comment la France a colonisé l'Algérie </a:t>
            </a:r>
          </a:p>
        </p:txBody>
      </p:sp>
      <p:sp>
        <p:nvSpPr>
          <p:cNvPr id="6" name="Platshållare för innehåll 5">
            <a:extLst>
              <a:ext uri="{FF2B5EF4-FFF2-40B4-BE49-F238E27FC236}">
                <a16:creationId xmlns:a16="http://schemas.microsoft.com/office/drawing/2014/main" id="{B6F876ED-D21E-897F-BE7E-1A77EBCC776B}"/>
              </a:ext>
            </a:extLst>
          </p:cNvPr>
          <p:cNvSpPr>
            <a:spLocks noGrp="1"/>
          </p:cNvSpPr>
          <p:nvPr>
            <p:ph idx="1"/>
          </p:nvPr>
        </p:nvSpPr>
        <p:spPr>
          <a:xfrm>
            <a:off x="838200" y="3526300"/>
            <a:ext cx="10165218" cy="2588458"/>
          </a:xfrm>
        </p:spPr>
        <p:txBody>
          <a:bodyPr vert="horz" lIns="91440" tIns="45720" rIns="91440" bIns="45720" rtlCol="0" anchor="t">
            <a:normAutofit fontScale="92500" lnSpcReduction="10000"/>
          </a:bodyPr>
          <a:lstStyle/>
          <a:p>
            <a:r>
              <a:rPr lang="fr-FR" sz="1700">
                <a:solidFill>
                  <a:srgbClr val="FFFFFF"/>
                </a:solidFill>
                <a:ea typeface="Calibri"/>
                <a:cs typeface="Calibri"/>
              </a:rPr>
              <a:t>Un pays d'Afrique qui fait partie du Maghreb</a:t>
            </a:r>
          </a:p>
          <a:p>
            <a:r>
              <a:rPr lang="fr-FR" sz="1700">
                <a:solidFill>
                  <a:srgbClr val="FFFFFF"/>
                </a:solidFill>
                <a:ea typeface="Calibri"/>
                <a:cs typeface="Calibri"/>
              </a:rPr>
              <a:t>Capitale: Alger </a:t>
            </a:r>
          </a:p>
          <a:p>
            <a:endParaRPr lang="fr-FR" sz="1700">
              <a:solidFill>
                <a:srgbClr val="FFFFFF"/>
              </a:solidFill>
              <a:ea typeface="Calibri"/>
              <a:cs typeface="Calibri"/>
            </a:endParaRPr>
          </a:p>
          <a:p>
            <a:r>
              <a:rPr lang="fr-FR" sz="1700">
                <a:solidFill>
                  <a:srgbClr val="FFFFFF"/>
                </a:solidFill>
                <a:ea typeface="Calibri"/>
                <a:cs typeface="Calibri"/>
              </a:rPr>
              <a:t>Empire Ottoman</a:t>
            </a:r>
          </a:p>
          <a:p>
            <a:r>
              <a:rPr lang="fr-FR" sz="1700">
                <a:solidFill>
                  <a:srgbClr val="FFFFFF"/>
                </a:solidFill>
                <a:ea typeface="Calibri"/>
                <a:cs typeface="Calibri"/>
              </a:rPr>
              <a:t>France à commence à envahir l'Algérie 1830</a:t>
            </a:r>
          </a:p>
          <a:p>
            <a:r>
              <a:rPr lang="fr-FR" sz="1700">
                <a:solidFill>
                  <a:srgbClr val="FFFFFF"/>
                </a:solidFill>
                <a:ea typeface="Calibri"/>
                <a:cs typeface="Calibri"/>
              </a:rPr>
              <a:t>Marquée par des conflits militaires prolongés </a:t>
            </a:r>
          </a:p>
          <a:p>
            <a:r>
              <a:rPr lang="fr-FR" sz="1700">
                <a:solidFill>
                  <a:srgbClr val="FFFFFF"/>
                </a:solidFill>
                <a:ea typeface="Calibri"/>
                <a:cs typeface="Calibri"/>
              </a:rPr>
              <a:t>Ces luttes ont duré </a:t>
            </a:r>
            <a:r>
              <a:rPr lang="fr-FR" sz="1700">
                <a:solidFill>
                  <a:srgbClr val="FFFFFF"/>
                </a:solidFill>
                <a:ea typeface="+mn-lt"/>
                <a:cs typeface="+mn-lt"/>
              </a:rPr>
              <a:t>plusieurs décennies</a:t>
            </a:r>
          </a:p>
          <a:p>
            <a:r>
              <a:rPr lang="fr-FR" sz="1700">
                <a:solidFill>
                  <a:srgbClr val="FFFFFF"/>
                </a:solidFill>
                <a:ea typeface="Calibri"/>
                <a:cs typeface="Calibri"/>
              </a:rPr>
              <a:t>La France réussi </a:t>
            </a:r>
            <a:r>
              <a:rPr lang="fr-FR" sz="1700">
                <a:solidFill>
                  <a:srgbClr val="FFFFFF"/>
                </a:solidFill>
                <a:ea typeface="+mn-lt"/>
                <a:cs typeface="+mn-lt"/>
              </a:rPr>
              <a:t>à établir un contrôle politique</a:t>
            </a:r>
            <a:endParaRPr lang="fr-FR" sz="1700">
              <a:solidFill>
                <a:srgbClr val="FFFFFF"/>
              </a:solidFill>
              <a:ea typeface="Calibri"/>
              <a:cs typeface="Calibri"/>
            </a:endParaRPr>
          </a:p>
        </p:txBody>
      </p:sp>
      <p:pic>
        <p:nvPicPr>
          <p:cNvPr id="4" name="Picture 6">
            <a:extLst>
              <a:ext uri="{FF2B5EF4-FFF2-40B4-BE49-F238E27FC236}">
                <a16:creationId xmlns:a16="http://schemas.microsoft.com/office/drawing/2014/main" id="{7BC48356-5D77-2E1C-4972-B28D7F59C3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453"/>
          <a:stretch/>
        </p:blipFill>
        <p:spPr bwMode="auto">
          <a:xfrm>
            <a:off x="12728397" y="97305"/>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7970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uropean Center Of Military History (EUCMH) Algeria - WW2 - Photos">
            <a:extLst>
              <a:ext uri="{FF2B5EF4-FFF2-40B4-BE49-F238E27FC236}">
                <a16:creationId xmlns:a16="http://schemas.microsoft.com/office/drawing/2014/main" id="{DC29E10B-AB14-4776-0A4A-B130C6EA59DC}"/>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r="8201" b="-2"/>
          <a:stretch/>
        </p:blipFill>
        <p:spPr bwMode="auto">
          <a:xfrm>
            <a:off x="0" y="0"/>
            <a:ext cx="8450297"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6" name="Content Placeholder 1034">
            <a:extLst>
              <a:ext uri="{FF2B5EF4-FFF2-40B4-BE49-F238E27FC236}">
                <a16:creationId xmlns:a16="http://schemas.microsoft.com/office/drawing/2014/main" id="{7669B193-038C-6D82-D278-ECA23D241FF2}"/>
              </a:ext>
            </a:extLst>
          </p:cNvPr>
          <p:cNvSpPr>
            <a:spLocks noGrp="1"/>
          </p:cNvSpPr>
          <p:nvPr>
            <p:ph idx="1"/>
          </p:nvPr>
        </p:nvSpPr>
        <p:spPr>
          <a:xfrm>
            <a:off x="511179" y="2038350"/>
            <a:ext cx="5292802" cy="3957178"/>
          </a:xfrm>
        </p:spPr>
        <p:txBody>
          <a:bodyPr>
            <a:normAutofit/>
          </a:bodyPr>
          <a:lstStyle/>
          <a:p>
            <a:r>
              <a:rPr lang="fr-FR" sz="2000">
                <a:solidFill>
                  <a:srgbClr val="FFFFFF"/>
                </a:solidFill>
              </a:rPr>
              <a:t>L’Algérie était plus qu’une colonie française.</a:t>
            </a:r>
          </a:p>
          <a:p>
            <a:r>
              <a:rPr lang="fr-FR" sz="2000">
                <a:solidFill>
                  <a:srgbClr val="FFFFFF"/>
                </a:solidFill>
              </a:rPr>
              <a:t>Devenu un champ de bataille</a:t>
            </a:r>
          </a:p>
          <a:p>
            <a:r>
              <a:rPr lang="fr-FR" sz="2000">
                <a:solidFill>
                  <a:srgbClr val="FFFFFF"/>
                </a:solidFill>
              </a:rPr>
              <a:t>Entre l’axe et les Alliés</a:t>
            </a:r>
          </a:p>
          <a:p>
            <a:r>
              <a:rPr lang="fr-FR" sz="2000">
                <a:solidFill>
                  <a:srgbClr val="FFFFFF"/>
                </a:solidFill>
              </a:rPr>
              <a:t>Vraiment important pour le théâtre méditerranéen</a:t>
            </a:r>
          </a:p>
          <a:p>
            <a:r>
              <a:rPr lang="fr-FR" sz="2000">
                <a:solidFill>
                  <a:srgbClr val="FFFFFF"/>
                </a:solidFill>
              </a:rPr>
              <a:t>« La libération » de l’Afrique nord a commencé en 1942</a:t>
            </a:r>
          </a:p>
          <a:p>
            <a:r>
              <a:rPr lang="fr-FR" sz="2000">
                <a:solidFill>
                  <a:srgbClr val="FFFFFF"/>
                </a:solidFill>
              </a:rPr>
              <a:t>L’opération </a:t>
            </a:r>
            <a:r>
              <a:rPr lang="fr-FR" sz="2000" i="1" err="1">
                <a:solidFill>
                  <a:srgbClr val="FFFFFF"/>
                </a:solidFill>
              </a:rPr>
              <a:t>Torch</a:t>
            </a:r>
            <a:endParaRPr lang="fr-FR" sz="2000" i="1">
              <a:solidFill>
                <a:srgbClr val="FFFFFF"/>
              </a:solidFill>
            </a:endParaRPr>
          </a:p>
        </p:txBody>
      </p:sp>
      <p:pic>
        <p:nvPicPr>
          <p:cNvPr id="1030" name="Picture 6">
            <a:extLst>
              <a:ext uri="{FF2B5EF4-FFF2-40B4-BE49-F238E27FC236}">
                <a16:creationId xmlns:a16="http://schemas.microsoft.com/office/drawing/2014/main" id="{0A212458-70CA-460B-F3CF-08E81173B3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453"/>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Rubrik 1">
            <a:extLst>
              <a:ext uri="{FF2B5EF4-FFF2-40B4-BE49-F238E27FC236}">
                <a16:creationId xmlns:a16="http://schemas.microsoft.com/office/drawing/2014/main" id="{B90C95BA-0050-0936-394F-E98D11FBAB91}"/>
              </a:ext>
            </a:extLst>
          </p:cNvPr>
          <p:cNvSpPr>
            <a:spLocks noGrp="1"/>
          </p:cNvSpPr>
          <p:nvPr>
            <p:ph type="title"/>
          </p:nvPr>
        </p:nvSpPr>
        <p:spPr>
          <a:xfrm>
            <a:off x="438150" y="398462"/>
            <a:ext cx="10515600" cy="1325563"/>
          </a:xfrm>
        </p:spPr>
        <p:txBody>
          <a:bodyPr>
            <a:normAutofit/>
          </a:bodyPr>
          <a:lstStyle/>
          <a:p>
            <a:r>
              <a:rPr lang="fr-FR" b="1">
                <a:solidFill>
                  <a:srgbClr val="FFFFFF"/>
                </a:solidFill>
              </a:rPr>
              <a:t>Pendant la Guerre </a:t>
            </a:r>
            <a:br>
              <a:rPr lang="fr-FR" b="1">
                <a:solidFill>
                  <a:srgbClr val="FFFFFF"/>
                </a:solidFill>
              </a:rPr>
            </a:br>
            <a:r>
              <a:rPr lang="fr-FR" b="1">
                <a:solidFill>
                  <a:srgbClr val="FFFFFF"/>
                </a:solidFill>
              </a:rPr>
              <a:t>(1939-1945)</a:t>
            </a:r>
          </a:p>
        </p:txBody>
      </p:sp>
      <p:grpSp>
        <p:nvGrpSpPr>
          <p:cNvPr id="5" name="Group 4">
            <a:extLst>
              <a:ext uri="{FF2B5EF4-FFF2-40B4-BE49-F238E27FC236}">
                <a16:creationId xmlns:a16="http://schemas.microsoft.com/office/drawing/2014/main" id="{3AEFB7B9-8C18-D41F-333B-160A603F3FD1}"/>
              </a:ext>
            </a:extLst>
          </p:cNvPr>
          <p:cNvGrpSpPr/>
          <p:nvPr/>
        </p:nvGrpSpPr>
        <p:grpSpPr>
          <a:xfrm>
            <a:off x="13134673" y="7716619"/>
            <a:ext cx="2095500" cy="3435013"/>
            <a:chOff x="9082086" y="3220819"/>
            <a:chExt cx="2095500" cy="3435013"/>
          </a:xfrm>
        </p:grpSpPr>
        <p:pic>
          <p:nvPicPr>
            <p:cNvPr id="6" name="Picture 6">
              <a:extLst>
                <a:ext uri="{FF2B5EF4-FFF2-40B4-BE49-F238E27FC236}">
                  <a16:creationId xmlns:a16="http://schemas.microsoft.com/office/drawing/2014/main" id="{BE9E35F0-94B0-E8FA-07A1-4FF3D9205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2086" y="3220819"/>
              <a:ext cx="2095500" cy="3028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038318-8B76-D235-0BB2-4C2670FBEBA7}"/>
                </a:ext>
              </a:extLst>
            </p:cNvPr>
            <p:cNvSpPr txBox="1"/>
            <p:nvPr/>
          </p:nvSpPr>
          <p:spPr>
            <a:xfrm>
              <a:off x="9172575" y="6286500"/>
              <a:ext cx="1857375" cy="369332"/>
            </a:xfrm>
            <a:prstGeom prst="rect">
              <a:avLst/>
            </a:prstGeom>
            <a:noFill/>
          </p:spPr>
          <p:txBody>
            <a:bodyPr wrap="square" rtlCol="0">
              <a:spAutoFit/>
            </a:bodyPr>
            <a:lstStyle/>
            <a:p>
              <a:pPr algn="ctr"/>
              <a:r>
                <a:rPr lang="sv-SE" i="1">
                  <a:solidFill>
                    <a:schemeClr val="bg1"/>
                  </a:solidFill>
                </a:rPr>
                <a:t>Alphonse </a:t>
              </a:r>
              <a:r>
                <a:rPr lang="sv-SE" i="1" err="1">
                  <a:solidFill>
                    <a:schemeClr val="bg1"/>
                  </a:solidFill>
                </a:rPr>
                <a:t>Juin</a:t>
              </a:r>
              <a:endParaRPr lang="sv-SE" i="1">
                <a:solidFill>
                  <a:schemeClr val="bg1"/>
                </a:solidFill>
              </a:endParaRPr>
            </a:p>
          </p:txBody>
        </p:sp>
      </p:grpSp>
      <p:grpSp>
        <p:nvGrpSpPr>
          <p:cNvPr id="8" name="Group 7">
            <a:extLst>
              <a:ext uri="{FF2B5EF4-FFF2-40B4-BE49-F238E27FC236}">
                <a16:creationId xmlns:a16="http://schemas.microsoft.com/office/drawing/2014/main" id="{F7A90FF2-9D5A-C8BA-F294-30B56F9F5828}"/>
              </a:ext>
            </a:extLst>
          </p:cNvPr>
          <p:cNvGrpSpPr/>
          <p:nvPr/>
        </p:nvGrpSpPr>
        <p:grpSpPr>
          <a:xfrm>
            <a:off x="12610798" y="-2957730"/>
            <a:ext cx="2619375" cy="2957730"/>
            <a:chOff x="8820150" y="679451"/>
            <a:chExt cx="2619375" cy="2957730"/>
          </a:xfrm>
        </p:grpSpPr>
        <p:sp>
          <p:nvSpPr>
            <p:cNvPr id="9" name="Rectangle 8">
              <a:extLst>
                <a:ext uri="{FF2B5EF4-FFF2-40B4-BE49-F238E27FC236}">
                  <a16:creationId xmlns:a16="http://schemas.microsoft.com/office/drawing/2014/main" id="{92485027-CC16-5BD7-842F-1D0B9480B017}"/>
                </a:ext>
              </a:extLst>
            </p:cNvPr>
            <p:cNvSpPr/>
            <p:nvPr/>
          </p:nvSpPr>
          <p:spPr>
            <a:xfrm>
              <a:off x="8820150" y="679451"/>
              <a:ext cx="2619375" cy="2235199"/>
            </a:xfrm>
            <a:prstGeom prst="rect">
              <a:avLst/>
            </a:prstGeom>
            <a:solidFill>
              <a:srgbClr val="000000">
                <a:alpha val="25098"/>
              </a:srgbClr>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v-SE"/>
            </a:p>
          </p:txBody>
        </p:sp>
        <p:pic>
          <p:nvPicPr>
            <p:cNvPr id="10" name="Picture 4">
              <a:extLst>
                <a:ext uri="{FF2B5EF4-FFF2-40B4-BE49-F238E27FC236}">
                  <a16:creationId xmlns:a16="http://schemas.microsoft.com/office/drawing/2014/main" id="{16897991-5224-9A0A-034E-14519859CF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9752" y="718344"/>
              <a:ext cx="2609773" cy="21574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66CCDD4-4AB2-9687-6D4E-6F927F59AB60}"/>
                </a:ext>
              </a:extLst>
            </p:cNvPr>
            <p:cNvSpPr txBox="1"/>
            <p:nvPr/>
          </p:nvSpPr>
          <p:spPr>
            <a:xfrm>
              <a:off x="8820150" y="2990850"/>
              <a:ext cx="2619375" cy="646331"/>
            </a:xfrm>
            <a:prstGeom prst="rect">
              <a:avLst/>
            </a:prstGeom>
            <a:noFill/>
          </p:spPr>
          <p:txBody>
            <a:bodyPr wrap="square" rtlCol="0">
              <a:spAutoFit/>
            </a:bodyPr>
            <a:lstStyle/>
            <a:p>
              <a:pPr algn="ctr"/>
              <a:r>
                <a:rPr lang="sv-SE" i="1" err="1">
                  <a:solidFill>
                    <a:schemeClr val="bg1"/>
                  </a:solidFill>
                </a:rPr>
                <a:t>L’insigne</a:t>
              </a:r>
              <a:r>
                <a:rPr lang="sv-SE" i="1">
                  <a:solidFill>
                    <a:schemeClr val="bg1"/>
                  </a:solidFill>
                </a:rPr>
                <a:t> de les Corps </a:t>
              </a:r>
              <a:r>
                <a:rPr lang="sv-SE" i="1" err="1">
                  <a:solidFill>
                    <a:schemeClr val="bg1"/>
                  </a:solidFill>
                </a:rPr>
                <a:t>Expéditionnaire</a:t>
              </a:r>
              <a:r>
                <a:rPr lang="sv-SE" i="1">
                  <a:solidFill>
                    <a:schemeClr val="bg1"/>
                  </a:solidFill>
                </a:rPr>
                <a:t> Fran</a:t>
              </a:r>
              <a:r>
                <a:rPr lang="sv-SE" sz="1800" i="1">
                  <a:solidFill>
                    <a:schemeClr val="bg1"/>
                  </a:solidFill>
                  <a:effectLst/>
                </a:rPr>
                <a:t>çais</a:t>
              </a:r>
              <a:endParaRPr lang="sv-SE" i="1">
                <a:solidFill>
                  <a:schemeClr val="bg1"/>
                </a:solidFill>
              </a:endParaRPr>
            </a:p>
          </p:txBody>
        </p:sp>
      </p:grpSp>
    </p:spTree>
    <p:extLst>
      <p:ext uri="{BB962C8B-B14F-4D97-AF65-F5344CB8AC3E}">
        <p14:creationId xmlns:p14="http://schemas.microsoft.com/office/powerpoint/2010/main" val="105619886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artisticBlur radius="24"/>
                    </a14:imgEffect>
                    <a14:imgEffect>
                      <a14:brightnessContrast bright="-45000" contrast="7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42439B9-DCF5-403B-C506-005C9B0C7A4D}"/>
              </a:ext>
            </a:extLst>
          </p:cNvPr>
          <p:cNvSpPr>
            <a:spLocks noGrp="1"/>
          </p:cNvSpPr>
          <p:nvPr>
            <p:ph type="title"/>
          </p:nvPr>
        </p:nvSpPr>
        <p:spPr/>
        <p:txBody>
          <a:bodyPr/>
          <a:lstStyle/>
          <a:p>
            <a:r>
              <a:rPr lang="sv-SE" b="1" err="1">
                <a:solidFill>
                  <a:schemeClr val="bg1"/>
                </a:solidFill>
              </a:rPr>
              <a:t>L’Algérie</a:t>
            </a:r>
            <a:r>
              <a:rPr lang="sv-SE" b="1">
                <a:solidFill>
                  <a:schemeClr val="bg1"/>
                </a:solidFill>
              </a:rPr>
              <a:t> </a:t>
            </a:r>
            <a:r>
              <a:rPr lang="sv-SE" b="1" err="1">
                <a:solidFill>
                  <a:schemeClr val="bg1"/>
                </a:solidFill>
              </a:rPr>
              <a:t>pendant</a:t>
            </a:r>
            <a:r>
              <a:rPr lang="sv-SE" b="1">
                <a:solidFill>
                  <a:schemeClr val="bg1"/>
                </a:solidFill>
              </a:rPr>
              <a:t> la </a:t>
            </a:r>
            <a:r>
              <a:rPr lang="sv-SE" b="1" err="1">
                <a:solidFill>
                  <a:schemeClr val="bg1"/>
                </a:solidFill>
              </a:rPr>
              <a:t>libération</a:t>
            </a:r>
            <a:r>
              <a:rPr lang="sv-SE" b="1">
                <a:solidFill>
                  <a:schemeClr val="bg1"/>
                </a:solidFill>
              </a:rPr>
              <a:t> </a:t>
            </a:r>
            <a:br>
              <a:rPr lang="sv-SE" b="1">
                <a:solidFill>
                  <a:schemeClr val="bg1"/>
                </a:solidFill>
              </a:rPr>
            </a:br>
            <a:r>
              <a:rPr lang="sv-SE" b="1">
                <a:solidFill>
                  <a:schemeClr val="bg1"/>
                </a:solidFill>
              </a:rPr>
              <a:t>de </a:t>
            </a:r>
            <a:r>
              <a:rPr lang="sv-SE" b="1" err="1">
                <a:solidFill>
                  <a:schemeClr val="bg1"/>
                </a:solidFill>
              </a:rPr>
              <a:t>France</a:t>
            </a:r>
            <a:endParaRPr lang="sv-SE" b="1">
              <a:solidFill>
                <a:schemeClr val="bg1"/>
              </a:solidFill>
            </a:endParaRPr>
          </a:p>
        </p:txBody>
      </p:sp>
      <p:sp>
        <p:nvSpPr>
          <p:cNvPr id="3" name="Platshållare för innehåll 2">
            <a:extLst>
              <a:ext uri="{FF2B5EF4-FFF2-40B4-BE49-F238E27FC236}">
                <a16:creationId xmlns:a16="http://schemas.microsoft.com/office/drawing/2014/main" id="{546BCC19-6296-2879-C7EA-6F68941C5D08}"/>
              </a:ext>
            </a:extLst>
          </p:cNvPr>
          <p:cNvSpPr>
            <a:spLocks noGrp="1"/>
          </p:cNvSpPr>
          <p:nvPr>
            <p:ph idx="1"/>
          </p:nvPr>
        </p:nvSpPr>
        <p:spPr>
          <a:xfrm>
            <a:off x="838200" y="1825625"/>
            <a:ext cx="7629525" cy="4351338"/>
          </a:xfrm>
        </p:spPr>
        <p:txBody>
          <a:bodyPr>
            <a:normAutofit fontScale="92500" lnSpcReduction="10000"/>
          </a:bodyPr>
          <a:lstStyle/>
          <a:p>
            <a:r>
              <a:rPr lang="fr-FR" sz="3200">
                <a:solidFill>
                  <a:schemeClr val="bg1"/>
                </a:solidFill>
              </a:rPr>
              <a:t>L’Algérie faisait partie de la France libre</a:t>
            </a:r>
            <a:br>
              <a:rPr lang="fr-FR" sz="3200">
                <a:solidFill>
                  <a:schemeClr val="bg1"/>
                </a:solidFill>
              </a:rPr>
            </a:br>
            <a:endParaRPr lang="fr-FR" sz="3200">
              <a:solidFill>
                <a:schemeClr val="bg1"/>
              </a:solidFill>
            </a:endParaRPr>
          </a:p>
          <a:p>
            <a:r>
              <a:rPr lang="fr-FR" sz="3200">
                <a:solidFill>
                  <a:schemeClr val="bg1"/>
                </a:solidFill>
              </a:rPr>
              <a:t>Les Algériens étaient en les </a:t>
            </a:r>
            <a:r>
              <a:rPr lang="fr-FR" sz="3200">
                <a:solidFill>
                  <a:schemeClr val="bg1"/>
                </a:solidFill>
                <a:effectLst/>
              </a:rPr>
              <a:t>Corps </a:t>
            </a:r>
            <a:br>
              <a:rPr lang="fr-FR" sz="3200">
                <a:solidFill>
                  <a:schemeClr val="bg1"/>
                </a:solidFill>
                <a:effectLst/>
              </a:rPr>
            </a:br>
            <a:r>
              <a:rPr lang="fr-FR" sz="3200">
                <a:solidFill>
                  <a:schemeClr val="bg1"/>
                </a:solidFill>
                <a:effectLst/>
              </a:rPr>
              <a:t>Expéditionnaire Français, sous General </a:t>
            </a:r>
            <a:br>
              <a:rPr lang="fr-FR" sz="3200">
                <a:solidFill>
                  <a:schemeClr val="bg1"/>
                </a:solidFill>
                <a:effectLst/>
              </a:rPr>
            </a:br>
            <a:r>
              <a:rPr lang="fr-FR" sz="3200">
                <a:solidFill>
                  <a:schemeClr val="bg1"/>
                </a:solidFill>
                <a:effectLst/>
              </a:rPr>
              <a:t>Alphonse Juin</a:t>
            </a:r>
            <a:br>
              <a:rPr lang="fr-FR" sz="3200">
                <a:solidFill>
                  <a:schemeClr val="bg1"/>
                </a:solidFill>
                <a:effectLst/>
              </a:rPr>
            </a:br>
            <a:endParaRPr lang="fr-FR" sz="3200">
              <a:solidFill>
                <a:schemeClr val="bg1"/>
              </a:solidFill>
              <a:effectLst/>
            </a:endParaRPr>
          </a:p>
          <a:p>
            <a:r>
              <a:rPr lang="fr-FR" sz="3200">
                <a:solidFill>
                  <a:schemeClr val="bg1"/>
                </a:solidFill>
              </a:rPr>
              <a:t>L’</a:t>
            </a:r>
            <a:r>
              <a:rPr lang="fr-FR" sz="3200" err="1">
                <a:solidFill>
                  <a:schemeClr val="bg1"/>
                </a:solidFill>
              </a:rPr>
              <a:t>operation</a:t>
            </a:r>
            <a:r>
              <a:rPr lang="fr-FR" sz="3200">
                <a:solidFill>
                  <a:schemeClr val="bg1"/>
                </a:solidFill>
              </a:rPr>
              <a:t> </a:t>
            </a:r>
            <a:r>
              <a:rPr lang="fr-FR" sz="3200" i="1" err="1">
                <a:solidFill>
                  <a:schemeClr val="bg1"/>
                </a:solidFill>
              </a:rPr>
              <a:t>Torch</a:t>
            </a:r>
            <a:br>
              <a:rPr lang="fr-FR" sz="3200" i="1">
                <a:solidFill>
                  <a:schemeClr val="bg1"/>
                </a:solidFill>
              </a:rPr>
            </a:br>
            <a:endParaRPr lang="fr-FR" sz="3200" i="1">
              <a:solidFill>
                <a:schemeClr val="bg1"/>
              </a:solidFill>
            </a:endParaRPr>
          </a:p>
          <a:p>
            <a:r>
              <a:rPr lang="sv-SE" sz="3200" err="1">
                <a:solidFill>
                  <a:schemeClr val="bg1"/>
                </a:solidFill>
              </a:rPr>
              <a:t>Beacoup</a:t>
            </a:r>
            <a:r>
              <a:rPr lang="sv-SE" sz="3200">
                <a:solidFill>
                  <a:schemeClr val="bg1"/>
                </a:solidFill>
              </a:rPr>
              <a:t> de gens </a:t>
            </a:r>
            <a:r>
              <a:rPr lang="sv-SE" sz="3200" err="1">
                <a:solidFill>
                  <a:schemeClr val="bg1"/>
                </a:solidFill>
              </a:rPr>
              <a:t>sont</a:t>
            </a:r>
            <a:r>
              <a:rPr lang="sv-SE" sz="3200">
                <a:solidFill>
                  <a:schemeClr val="bg1"/>
                </a:solidFill>
              </a:rPr>
              <a:t> morts, </a:t>
            </a:r>
            <a:r>
              <a:rPr lang="sv-SE" sz="3200" err="1">
                <a:solidFill>
                  <a:schemeClr val="bg1"/>
                </a:solidFill>
              </a:rPr>
              <a:t>mais</a:t>
            </a:r>
            <a:r>
              <a:rPr lang="sv-SE" sz="3200">
                <a:solidFill>
                  <a:schemeClr val="bg1"/>
                </a:solidFill>
              </a:rPr>
              <a:t> </a:t>
            </a:r>
            <a:r>
              <a:rPr lang="sv-SE" sz="3200" err="1">
                <a:solidFill>
                  <a:schemeClr val="bg1"/>
                </a:solidFill>
              </a:rPr>
              <a:t>francais</a:t>
            </a:r>
            <a:r>
              <a:rPr lang="sv-SE" sz="3200">
                <a:solidFill>
                  <a:schemeClr val="bg1"/>
                </a:solidFill>
              </a:rPr>
              <a:t> </a:t>
            </a:r>
            <a:r>
              <a:rPr lang="sv-SE" sz="3200" err="1">
                <a:solidFill>
                  <a:schemeClr val="bg1"/>
                </a:solidFill>
              </a:rPr>
              <a:t>encore</a:t>
            </a:r>
            <a:endParaRPr lang="sv-SE" sz="3200">
              <a:solidFill>
                <a:schemeClr val="bg1"/>
              </a:solidFill>
            </a:endParaRPr>
          </a:p>
          <a:p>
            <a:endParaRPr lang="sv-SE">
              <a:solidFill>
                <a:schemeClr val="bg1"/>
              </a:solidFill>
            </a:endParaRPr>
          </a:p>
        </p:txBody>
      </p:sp>
      <p:grpSp>
        <p:nvGrpSpPr>
          <p:cNvPr id="6" name="Group 5">
            <a:extLst>
              <a:ext uri="{FF2B5EF4-FFF2-40B4-BE49-F238E27FC236}">
                <a16:creationId xmlns:a16="http://schemas.microsoft.com/office/drawing/2014/main" id="{40E401B4-4054-33A5-B496-03CE0A1A82DD}"/>
              </a:ext>
            </a:extLst>
          </p:cNvPr>
          <p:cNvGrpSpPr/>
          <p:nvPr/>
        </p:nvGrpSpPr>
        <p:grpSpPr>
          <a:xfrm>
            <a:off x="8820149" y="186889"/>
            <a:ext cx="2619375" cy="2957730"/>
            <a:chOff x="8820150" y="679451"/>
            <a:chExt cx="2619375" cy="2957730"/>
          </a:xfrm>
        </p:grpSpPr>
        <p:sp>
          <p:nvSpPr>
            <p:cNvPr id="4" name="Rectangle 3">
              <a:extLst>
                <a:ext uri="{FF2B5EF4-FFF2-40B4-BE49-F238E27FC236}">
                  <a16:creationId xmlns:a16="http://schemas.microsoft.com/office/drawing/2014/main" id="{D1EB5E10-FEE4-68E8-D157-9D3A285387C3}"/>
                </a:ext>
              </a:extLst>
            </p:cNvPr>
            <p:cNvSpPr/>
            <p:nvPr/>
          </p:nvSpPr>
          <p:spPr>
            <a:xfrm>
              <a:off x="8820150" y="679451"/>
              <a:ext cx="2619375" cy="2235199"/>
            </a:xfrm>
            <a:prstGeom prst="rect">
              <a:avLst/>
            </a:prstGeom>
            <a:solidFill>
              <a:srgbClr val="000000">
                <a:alpha val="25098"/>
              </a:srgbClr>
            </a:solidFill>
            <a:ln>
              <a:solidFill>
                <a:schemeClr val="bg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v-SE"/>
            </a:p>
          </p:txBody>
        </p:sp>
        <p:pic>
          <p:nvPicPr>
            <p:cNvPr id="1028" name="Picture 4">
              <a:extLst>
                <a:ext uri="{FF2B5EF4-FFF2-40B4-BE49-F238E27FC236}">
                  <a16:creationId xmlns:a16="http://schemas.microsoft.com/office/drawing/2014/main" id="{E8420591-7469-80AC-32DE-396CF8E4B8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9752" y="718344"/>
              <a:ext cx="2609773" cy="2157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ECFFB0-12D7-4661-9CBA-122F17B467B3}"/>
                </a:ext>
              </a:extLst>
            </p:cNvPr>
            <p:cNvSpPr txBox="1"/>
            <p:nvPr/>
          </p:nvSpPr>
          <p:spPr>
            <a:xfrm>
              <a:off x="8820150" y="2990850"/>
              <a:ext cx="2619375" cy="646331"/>
            </a:xfrm>
            <a:prstGeom prst="rect">
              <a:avLst/>
            </a:prstGeom>
            <a:noFill/>
          </p:spPr>
          <p:txBody>
            <a:bodyPr wrap="square" rtlCol="0">
              <a:spAutoFit/>
            </a:bodyPr>
            <a:lstStyle/>
            <a:p>
              <a:pPr algn="ctr"/>
              <a:r>
                <a:rPr lang="sv-SE" i="1" err="1">
                  <a:solidFill>
                    <a:schemeClr val="bg1"/>
                  </a:solidFill>
                </a:rPr>
                <a:t>L’insigne</a:t>
              </a:r>
              <a:r>
                <a:rPr lang="sv-SE" i="1">
                  <a:solidFill>
                    <a:schemeClr val="bg1"/>
                  </a:solidFill>
                </a:rPr>
                <a:t> de les Corps </a:t>
              </a:r>
              <a:r>
                <a:rPr lang="sv-SE" i="1" err="1">
                  <a:solidFill>
                    <a:schemeClr val="bg1"/>
                  </a:solidFill>
                </a:rPr>
                <a:t>Expéditionnaire</a:t>
              </a:r>
              <a:r>
                <a:rPr lang="sv-SE" i="1">
                  <a:solidFill>
                    <a:schemeClr val="bg1"/>
                  </a:solidFill>
                </a:rPr>
                <a:t> Fran</a:t>
              </a:r>
              <a:r>
                <a:rPr lang="sv-SE" sz="1800" i="1">
                  <a:solidFill>
                    <a:schemeClr val="bg1"/>
                  </a:solidFill>
                  <a:effectLst/>
                </a:rPr>
                <a:t>çais</a:t>
              </a:r>
              <a:endParaRPr lang="sv-SE" i="1">
                <a:solidFill>
                  <a:schemeClr val="bg1"/>
                </a:solidFill>
              </a:endParaRPr>
            </a:p>
          </p:txBody>
        </p:sp>
      </p:grpSp>
      <p:grpSp>
        <p:nvGrpSpPr>
          <p:cNvPr id="8" name="Group 7">
            <a:extLst>
              <a:ext uri="{FF2B5EF4-FFF2-40B4-BE49-F238E27FC236}">
                <a16:creationId xmlns:a16="http://schemas.microsoft.com/office/drawing/2014/main" id="{43F28783-CAE5-C6A4-619F-BE4448D60B47}"/>
              </a:ext>
            </a:extLst>
          </p:cNvPr>
          <p:cNvGrpSpPr/>
          <p:nvPr/>
        </p:nvGrpSpPr>
        <p:grpSpPr>
          <a:xfrm>
            <a:off x="9082086" y="3220819"/>
            <a:ext cx="2095500" cy="3435013"/>
            <a:chOff x="9082086" y="3220819"/>
            <a:chExt cx="2095500" cy="3435013"/>
          </a:xfrm>
        </p:grpSpPr>
        <p:pic>
          <p:nvPicPr>
            <p:cNvPr id="1030" name="Picture 6">
              <a:extLst>
                <a:ext uri="{FF2B5EF4-FFF2-40B4-BE49-F238E27FC236}">
                  <a16:creationId xmlns:a16="http://schemas.microsoft.com/office/drawing/2014/main" id="{81B3FE36-9BBE-9F6D-9ED8-57DFAD83A1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2086" y="3220819"/>
              <a:ext cx="2095500" cy="3028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4EC997-7233-0A4B-5926-078DFAA6B9B3}"/>
                </a:ext>
              </a:extLst>
            </p:cNvPr>
            <p:cNvSpPr txBox="1"/>
            <p:nvPr/>
          </p:nvSpPr>
          <p:spPr>
            <a:xfrm>
              <a:off x="9172575" y="6286500"/>
              <a:ext cx="1857375" cy="369332"/>
            </a:xfrm>
            <a:prstGeom prst="rect">
              <a:avLst/>
            </a:prstGeom>
            <a:noFill/>
          </p:spPr>
          <p:txBody>
            <a:bodyPr wrap="square" rtlCol="0">
              <a:spAutoFit/>
            </a:bodyPr>
            <a:lstStyle/>
            <a:p>
              <a:pPr algn="ctr"/>
              <a:r>
                <a:rPr lang="sv-SE" i="1">
                  <a:solidFill>
                    <a:schemeClr val="bg1"/>
                  </a:solidFill>
                </a:rPr>
                <a:t>Alphonse </a:t>
              </a:r>
              <a:r>
                <a:rPr lang="sv-SE" i="1" err="1">
                  <a:solidFill>
                    <a:schemeClr val="bg1"/>
                  </a:solidFill>
                </a:rPr>
                <a:t>Juin</a:t>
              </a:r>
              <a:endParaRPr lang="sv-SE" i="1">
                <a:solidFill>
                  <a:schemeClr val="bg1"/>
                </a:solidFill>
              </a:endParaRPr>
            </a:p>
          </p:txBody>
        </p:sp>
      </p:grpSp>
    </p:spTree>
    <p:extLst>
      <p:ext uri="{BB962C8B-B14F-4D97-AF65-F5344CB8AC3E}">
        <p14:creationId xmlns:p14="http://schemas.microsoft.com/office/powerpoint/2010/main" val="36582329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descr="En bild som visar utomhus, fordon, person, väg&#10;&#10;Automatiskt genererad beskrivning">
            <a:extLst>
              <a:ext uri="{FF2B5EF4-FFF2-40B4-BE49-F238E27FC236}">
                <a16:creationId xmlns:a16="http://schemas.microsoft.com/office/drawing/2014/main" id="{E5B8BA29-E94D-5BC1-5FDA-6920D0B57970}"/>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6611" b="11272"/>
          <a:stretch/>
        </p:blipFill>
        <p:spPr>
          <a:xfrm>
            <a:off x="20" y="10"/>
            <a:ext cx="12191980" cy="6857990"/>
          </a:xfrm>
          <a:prstGeom prst="rect">
            <a:avLst/>
          </a:prstGeom>
        </p:spPr>
      </p:pic>
      <p:sp>
        <p:nvSpPr>
          <p:cNvPr id="2" name="Rubrik 1">
            <a:extLst>
              <a:ext uri="{FF2B5EF4-FFF2-40B4-BE49-F238E27FC236}">
                <a16:creationId xmlns:a16="http://schemas.microsoft.com/office/drawing/2014/main" id="{7D4BCE63-2F77-9490-5B76-824DD2D94B90}"/>
              </a:ext>
            </a:extLst>
          </p:cNvPr>
          <p:cNvSpPr>
            <a:spLocks noGrp="1"/>
          </p:cNvSpPr>
          <p:nvPr>
            <p:ph type="title"/>
          </p:nvPr>
        </p:nvSpPr>
        <p:spPr>
          <a:xfrm>
            <a:off x="838200" y="365125"/>
            <a:ext cx="10515600" cy="1325563"/>
          </a:xfrm>
        </p:spPr>
        <p:txBody>
          <a:bodyPr>
            <a:normAutofit/>
          </a:bodyPr>
          <a:lstStyle/>
          <a:p>
            <a:r>
              <a:rPr lang="sv-SE" err="1">
                <a:solidFill>
                  <a:srgbClr val="FFFFFF"/>
                </a:solidFill>
              </a:rPr>
              <a:t>L’Algérie</a:t>
            </a:r>
            <a:r>
              <a:rPr lang="sv-SE">
                <a:solidFill>
                  <a:srgbClr val="FFFFFF"/>
                </a:solidFill>
              </a:rPr>
              <a:t> </a:t>
            </a:r>
            <a:r>
              <a:rPr lang="sv-SE" err="1">
                <a:solidFill>
                  <a:srgbClr val="FFFFFF"/>
                </a:solidFill>
              </a:rPr>
              <a:t>après</a:t>
            </a:r>
            <a:r>
              <a:rPr lang="sv-SE">
                <a:solidFill>
                  <a:srgbClr val="FFFFFF"/>
                </a:solidFill>
              </a:rPr>
              <a:t> la </a:t>
            </a:r>
            <a:r>
              <a:rPr lang="sv-SE" err="1">
                <a:solidFill>
                  <a:srgbClr val="FFFFFF"/>
                </a:solidFill>
              </a:rPr>
              <a:t>Seconde</a:t>
            </a:r>
            <a:r>
              <a:rPr lang="sv-SE">
                <a:solidFill>
                  <a:srgbClr val="FFFFFF"/>
                </a:solidFill>
              </a:rPr>
              <a:t> Guerre mondiale</a:t>
            </a:r>
          </a:p>
        </p:txBody>
      </p:sp>
      <p:sp>
        <p:nvSpPr>
          <p:cNvPr id="3" name="Platshållare för innehåll 2">
            <a:extLst>
              <a:ext uri="{FF2B5EF4-FFF2-40B4-BE49-F238E27FC236}">
                <a16:creationId xmlns:a16="http://schemas.microsoft.com/office/drawing/2014/main" id="{AB91B85A-36DD-4358-239E-DAE8723C219D}"/>
              </a:ext>
            </a:extLst>
          </p:cNvPr>
          <p:cNvSpPr>
            <a:spLocks noGrp="1"/>
          </p:cNvSpPr>
          <p:nvPr>
            <p:ph idx="1"/>
          </p:nvPr>
        </p:nvSpPr>
        <p:spPr>
          <a:xfrm>
            <a:off x="838200" y="1825625"/>
            <a:ext cx="10515600" cy="4351338"/>
          </a:xfrm>
        </p:spPr>
        <p:txBody>
          <a:bodyPr>
            <a:normAutofit/>
          </a:bodyPr>
          <a:lstStyle/>
          <a:p>
            <a:r>
              <a:rPr lang="fr-FR">
                <a:solidFill>
                  <a:srgbClr val="FFFFFF"/>
                </a:solidFill>
              </a:rPr>
              <a:t>La résistance s’intensifie – FLN est fondé</a:t>
            </a:r>
          </a:p>
          <a:p>
            <a:r>
              <a:rPr lang="fr-FR">
                <a:solidFill>
                  <a:srgbClr val="FFFFFF"/>
                </a:solidFill>
              </a:rPr>
              <a:t>Commence la guérilla contre </a:t>
            </a:r>
            <a:r>
              <a:rPr lang="sv-SE">
                <a:solidFill>
                  <a:srgbClr val="FFFFFF"/>
                </a:solidFill>
              </a:rPr>
              <a:t>la </a:t>
            </a:r>
            <a:r>
              <a:rPr lang="sv-SE" err="1">
                <a:solidFill>
                  <a:srgbClr val="FFFFFF"/>
                </a:solidFill>
              </a:rPr>
              <a:t>France</a:t>
            </a:r>
            <a:endParaRPr lang="sv-SE">
              <a:solidFill>
                <a:srgbClr val="FFFFFF"/>
              </a:solidFill>
            </a:endParaRPr>
          </a:p>
          <a:p>
            <a:r>
              <a:rPr lang="sv-SE">
                <a:solidFill>
                  <a:srgbClr val="FFFFFF"/>
                </a:solidFill>
              </a:rPr>
              <a:t>La Guerre </a:t>
            </a:r>
            <a:r>
              <a:rPr lang="sv-SE" err="1">
                <a:solidFill>
                  <a:srgbClr val="FFFFFF"/>
                </a:solidFill>
              </a:rPr>
              <a:t>d’Algérie</a:t>
            </a:r>
            <a:r>
              <a:rPr lang="sv-SE">
                <a:solidFill>
                  <a:srgbClr val="FFFFFF"/>
                </a:solidFill>
              </a:rPr>
              <a:t> 1954-1962</a:t>
            </a:r>
          </a:p>
          <a:p>
            <a:r>
              <a:rPr lang="sv-SE" err="1">
                <a:solidFill>
                  <a:srgbClr val="FFFFFF"/>
                </a:solidFill>
              </a:rPr>
              <a:t>Environ</a:t>
            </a:r>
            <a:r>
              <a:rPr lang="sv-SE">
                <a:solidFill>
                  <a:srgbClr val="FFFFFF"/>
                </a:solidFill>
              </a:rPr>
              <a:t> 1,5 million de </a:t>
            </a:r>
            <a:r>
              <a:rPr lang="sv-SE" err="1">
                <a:solidFill>
                  <a:srgbClr val="FFFFFF"/>
                </a:solidFill>
              </a:rPr>
              <a:t>morts</a:t>
            </a:r>
            <a:endParaRPr lang="sv-SE">
              <a:solidFill>
                <a:srgbClr val="FFFFFF"/>
              </a:solidFill>
            </a:endParaRPr>
          </a:p>
          <a:p>
            <a:r>
              <a:rPr lang="sv-SE">
                <a:solidFill>
                  <a:srgbClr val="FFFFFF"/>
                </a:solidFill>
              </a:rPr>
              <a:t>La fin de la guerre – les Accords d’Évian</a:t>
            </a:r>
          </a:p>
          <a:p>
            <a:r>
              <a:rPr lang="sv-SE" err="1">
                <a:solidFill>
                  <a:srgbClr val="FFFFFF"/>
                </a:solidFill>
              </a:rPr>
              <a:t>L’occupation</a:t>
            </a:r>
            <a:r>
              <a:rPr lang="sv-SE">
                <a:solidFill>
                  <a:srgbClr val="FFFFFF"/>
                </a:solidFill>
              </a:rPr>
              <a:t> par la </a:t>
            </a:r>
            <a:r>
              <a:rPr lang="sv-SE" err="1">
                <a:solidFill>
                  <a:srgbClr val="FFFFFF"/>
                </a:solidFill>
              </a:rPr>
              <a:t>France</a:t>
            </a:r>
            <a:r>
              <a:rPr lang="sv-SE">
                <a:solidFill>
                  <a:srgbClr val="FFFFFF"/>
                </a:solidFill>
              </a:rPr>
              <a:t> est </a:t>
            </a:r>
            <a:r>
              <a:rPr lang="sv-SE" err="1">
                <a:solidFill>
                  <a:srgbClr val="FFFFFF"/>
                </a:solidFill>
              </a:rPr>
              <a:t>encore</a:t>
            </a:r>
            <a:r>
              <a:rPr lang="sv-SE">
                <a:solidFill>
                  <a:srgbClr val="FFFFFF"/>
                </a:solidFill>
              </a:rPr>
              <a:t> </a:t>
            </a:r>
            <a:r>
              <a:rPr lang="sv-SE" err="1">
                <a:solidFill>
                  <a:srgbClr val="FFFFFF"/>
                </a:solidFill>
              </a:rPr>
              <a:t>visible</a:t>
            </a:r>
            <a:r>
              <a:rPr lang="sv-SE">
                <a:solidFill>
                  <a:srgbClr val="FFFFFF"/>
                </a:solidFill>
              </a:rPr>
              <a:t> </a:t>
            </a:r>
            <a:r>
              <a:rPr lang="sv-SE" err="1">
                <a:solidFill>
                  <a:srgbClr val="FFFFFF"/>
                </a:solidFill>
              </a:rPr>
              <a:t>ajourd’hui</a:t>
            </a:r>
            <a:endParaRPr lang="sv-SE">
              <a:solidFill>
                <a:srgbClr val="FFFFFF"/>
              </a:solidFill>
            </a:endParaRPr>
          </a:p>
        </p:txBody>
      </p:sp>
    </p:spTree>
    <p:extLst>
      <p:ext uri="{BB962C8B-B14F-4D97-AF65-F5344CB8AC3E}">
        <p14:creationId xmlns:p14="http://schemas.microsoft.com/office/powerpoint/2010/main" val="30223424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2F6B1A58-A4BE-46F4-C34C-1E4E46FC246E}"/>
              </a:ext>
            </a:extLst>
          </p:cNvPr>
          <p:cNvSpPr/>
          <p:nvPr/>
        </p:nvSpPr>
        <p:spPr>
          <a:xfrm>
            <a:off x="0" y="0"/>
            <a:ext cx="12192000" cy="6858000"/>
          </a:xfrm>
          <a:custGeom>
            <a:avLst/>
            <a:gdLst/>
            <a:ahLst/>
            <a:cxnLst/>
            <a:rect l="l" t="t" r="r" b="b"/>
            <a:pathLst>
              <a:path w="12192000" h="6858000">
                <a:moveTo>
                  <a:pt x="3193051" y="3828706"/>
                </a:moveTo>
                <a:lnTo>
                  <a:pt x="3273576" y="4090964"/>
                </a:lnTo>
                <a:lnTo>
                  <a:pt x="3113366" y="4090964"/>
                </a:lnTo>
                <a:close/>
                <a:moveTo>
                  <a:pt x="8125050" y="3797852"/>
                </a:moveTo>
                <a:cubicBezTo>
                  <a:pt x="8172492" y="3797852"/>
                  <a:pt x="8210064" y="3813693"/>
                  <a:pt x="8237766" y="3845377"/>
                </a:cubicBezTo>
                <a:cubicBezTo>
                  <a:pt x="8265468" y="3877060"/>
                  <a:pt x="8279319" y="3927239"/>
                  <a:pt x="8279319" y="3995914"/>
                </a:cubicBezTo>
                <a:cubicBezTo>
                  <a:pt x="8279319" y="4077528"/>
                  <a:pt x="8266049" y="4134093"/>
                  <a:pt x="8239508" y="4165611"/>
                </a:cubicBezTo>
                <a:cubicBezTo>
                  <a:pt x="8212967" y="4197128"/>
                  <a:pt x="8175477" y="4212887"/>
                  <a:pt x="8127040" y="4212887"/>
                </a:cubicBezTo>
                <a:cubicBezTo>
                  <a:pt x="8079930" y="4212887"/>
                  <a:pt x="8042690" y="4196796"/>
                  <a:pt x="8015319" y="4164616"/>
                </a:cubicBezTo>
                <a:cubicBezTo>
                  <a:pt x="7987949" y="4132434"/>
                  <a:pt x="7974264" y="4079518"/>
                  <a:pt x="7974264" y="4005867"/>
                </a:cubicBezTo>
                <a:cubicBezTo>
                  <a:pt x="7974264" y="3931552"/>
                  <a:pt x="7988032" y="3878304"/>
                  <a:pt x="8015568" y="3846123"/>
                </a:cubicBezTo>
                <a:cubicBezTo>
                  <a:pt x="8043104" y="3813942"/>
                  <a:pt x="8079598" y="3797852"/>
                  <a:pt x="8125050" y="3797852"/>
                </a:cubicBezTo>
                <a:close/>
                <a:moveTo>
                  <a:pt x="8626414" y="3639601"/>
                </a:moveTo>
                <a:lnTo>
                  <a:pt x="8626414" y="4369147"/>
                </a:lnTo>
                <a:lnTo>
                  <a:pt x="8838411" y="4369147"/>
                </a:lnTo>
                <a:lnTo>
                  <a:pt x="8838411" y="3968575"/>
                </a:lnTo>
                <a:lnTo>
                  <a:pt x="9111617" y="4369147"/>
                </a:lnTo>
                <a:lnTo>
                  <a:pt x="9324111" y="4369147"/>
                </a:lnTo>
                <a:lnTo>
                  <a:pt x="9324111" y="3639601"/>
                </a:lnTo>
                <a:lnTo>
                  <a:pt x="9111617" y="3639601"/>
                </a:lnTo>
                <a:lnTo>
                  <a:pt x="9111617" y="4043221"/>
                </a:lnTo>
                <a:lnTo>
                  <a:pt x="8836918" y="3639601"/>
                </a:lnTo>
                <a:close/>
                <a:moveTo>
                  <a:pt x="7386104" y="3639601"/>
                </a:moveTo>
                <a:lnTo>
                  <a:pt x="7386104" y="4369147"/>
                </a:lnTo>
                <a:lnTo>
                  <a:pt x="7612034" y="4369147"/>
                </a:lnTo>
                <a:lnTo>
                  <a:pt x="7612034" y="3639601"/>
                </a:lnTo>
                <a:close/>
                <a:moveTo>
                  <a:pt x="6592464" y="3639601"/>
                </a:moveTo>
                <a:lnTo>
                  <a:pt x="6592464" y="3819748"/>
                </a:lnTo>
                <a:lnTo>
                  <a:pt x="6822376" y="3819748"/>
                </a:lnTo>
                <a:lnTo>
                  <a:pt x="6822376" y="4369147"/>
                </a:lnTo>
                <a:lnTo>
                  <a:pt x="7047808" y="4369147"/>
                </a:lnTo>
                <a:lnTo>
                  <a:pt x="7047808" y="3819748"/>
                </a:lnTo>
                <a:lnTo>
                  <a:pt x="7277719" y="3819748"/>
                </a:lnTo>
                <a:lnTo>
                  <a:pt x="7277719" y="3639601"/>
                </a:lnTo>
                <a:close/>
                <a:moveTo>
                  <a:pt x="5797489" y="3639601"/>
                </a:moveTo>
                <a:lnTo>
                  <a:pt x="5797489" y="4369147"/>
                </a:lnTo>
                <a:lnTo>
                  <a:pt x="6009486" y="4369147"/>
                </a:lnTo>
                <a:lnTo>
                  <a:pt x="6009486" y="3968575"/>
                </a:lnTo>
                <a:lnTo>
                  <a:pt x="6282692" y="4369147"/>
                </a:lnTo>
                <a:lnTo>
                  <a:pt x="6495186" y="4369147"/>
                </a:lnTo>
                <a:lnTo>
                  <a:pt x="6495186" y="3639601"/>
                </a:lnTo>
                <a:lnTo>
                  <a:pt x="6282692" y="3639601"/>
                </a:lnTo>
                <a:lnTo>
                  <a:pt x="6282692" y="4043221"/>
                </a:lnTo>
                <a:lnTo>
                  <a:pt x="6007993" y="3639601"/>
                </a:lnTo>
                <a:close/>
                <a:moveTo>
                  <a:pt x="5062074" y="3639601"/>
                </a:moveTo>
                <a:lnTo>
                  <a:pt x="5062074" y="4369147"/>
                </a:lnTo>
                <a:lnTo>
                  <a:pt x="5677162" y="4369147"/>
                </a:lnTo>
                <a:lnTo>
                  <a:pt x="5677162" y="4203929"/>
                </a:lnTo>
                <a:lnTo>
                  <a:pt x="5288005" y="4203929"/>
                </a:lnTo>
                <a:lnTo>
                  <a:pt x="5288005" y="4060110"/>
                </a:lnTo>
                <a:lnTo>
                  <a:pt x="5638843" y="4060110"/>
                </a:lnTo>
                <a:lnTo>
                  <a:pt x="5638843" y="3911315"/>
                </a:lnTo>
                <a:lnTo>
                  <a:pt x="5288005" y="3911315"/>
                </a:lnTo>
                <a:lnTo>
                  <a:pt x="5288005" y="3795364"/>
                </a:lnTo>
                <a:lnTo>
                  <a:pt x="5666214" y="3795364"/>
                </a:lnTo>
                <a:lnTo>
                  <a:pt x="5666214" y="3639601"/>
                </a:lnTo>
                <a:close/>
                <a:moveTo>
                  <a:pt x="4277889" y="3639601"/>
                </a:moveTo>
                <a:lnTo>
                  <a:pt x="4277889" y="3819748"/>
                </a:lnTo>
                <a:lnTo>
                  <a:pt x="4507801" y="3819748"/>
                </a:lnTo>
                <a:lnTo>
                  <a:pt x="4507801" y="4369147"/>
                </a:lnTo>
                <a:lnTo>
                  <a:pt x="4733234" y="4369147"/>
                </a:lnTo>
                <a:lnTo>
                  <a:pt x="4733234" y="3819748"/>
                </a:lnTo>
                <a:lnTo>
                  <a:pt x="4963145" y="3819748"/>
                </a:lnTo>
                <a:lnTo>
                  <a:pt x="4963145" y="3639601"/>
                </a:lnTo>
                <a:close/>
                <a:moveTo>
                  <a:pt x="3544465" y="3639601"/>
                </a:moveTo>
                <a:lnTo>
                  <a:pt x="3544465" y="3819748"/>
                </a:lnTo>
                <a:lnTo>
                  <a:pt x="3774376" y="3819748"/>
                </a:lnTo>
                <a:lnTo>
                  <a:pt x="3774376" y="4369147"/>
                </a:lnTo>
                <a:lnTo>
                  <a:pt x="3999809" y="4369147"/>
                </a:lnTo>
                <a:lnTo>
                  <a:pt x="3999809" y="3819748"/>
                </a:lnTo>
                <a:lnTo>
                  <a:pt x="4229720" y="3819748"/>
                </a:lnTo>
                <a:lnTo>
                  <a:pt x="4229720" y="3639601"/>
                </a:lnTo>
                <a:close/>
                <a:moveTo>
                  <a:pt x="3072870" y="3639601"/>
                </a:moveTo>
                <a:lnTo>
                  <a:pt x="2798668" y="4369147"/>
                </a:lnTo>
                <a:lnTo>
                  <a:pt x="3028844" y="4369147"/>
                </a:lnTo>
                <a:lnTo>
                  <a:pt x="3064402" y="4248717"/>
                </a:lnTo>
                <a:lnTo>
                  <a:pt x="3320339" y="4248717"/>
                </a:lnTo>
                <a:lnTo>
                  <a:pt x="3356838" y="4369147"/>
                </a:lnTo>
                <a:lnTo>
                  <a:pt x="3592908" y="4369147"/>
                </a:lnTo>
                <a:lnTo>
                  <a:pt x="3318768" y="3639601"/>
                </a:lnTo>
                <a:close/>
                <a:moveTo>
                  <a:pt x="8125547" y="3627160"/>
                </a:moveTo>
                <a:cubicBezTo>
                  <a:pt x="8007108" y="3627160"/>
                  <a:pt x="7914712" y="3660336"/>
                  <a:pt x="7848360" y="3726689"/>
                </a:cubicBezTo>
                <a:cubicBezTo>
                  <a:pt x="7782007" y="3793041"/>
                  <a:pt x="7748831" y="3885769"/>
                  <a:pt x="7748831" y="4004872"/>
                </a:cubicBezTo>
                <a:cubicBezTo>
                  <a:pt x="7748831" y="4090135"/>
                  <a:pt x="7765585" y="4161132"/>
                  <a:pt x="7799093" y="4217863"/>
                </a:cubicBezTo>
                <a:cubicBezTo>
                  <a:pt x="7832601" y="4274595"/>
                  <a:pt x="7876311" y="4316065"/>
                  <a:pt x="7930222" y="4342274"/>
                </a:cubicBezTo>
                <a:cubicBezTo>
                  <a:pt x="7984133" y="4368484"/>
                  <a:pt x="8052228" y="4381588"/>
                  <a:pt x="8134505" y="4381588"/>
                </a:cubicBezTo>
                <a:cubicBezTo>
                  <a:pt x="8215455" y="4381588"/>
                  <a:pt x="8283052" y="4366410"/>
                  <a:pt x="8337295" y="4336054"/>
                </a:cubicBezTo>
                <a:cubicBezTo>
                  <a:pt x="8391538" y="4305698"/>
                  <a:pt x="8433008" y="4263232"/>
                  <a:pt x="8461706" y="4208657"/>
                </a:cubicBezTo>
                <a:cubicBezTo>
                  <a:pt x="8490403" y="4154082"/>
                  <a:pt x="8504752" y="4084163"/>
                  <a:pt x="8504752" y="3998900"/>
                </a:cubicBezTo>
                <a:cubicBezTo>
                  <a:pt x="8504752" y="3881456"/>
                  <a:pt x="8471907" y="3790138"/>
                  <a:pt x="8406218" y="3724947"/>
                </a:cubicBezTo>
                <a:cubicBezTo>
                  <a:pt x="8340530" y="3659756"/>
                  <a:pt x="8246972" y="3627160"/>
                  <a:pt x="8125547" y="3627160"/>
                </a:cubicBezTo>
                <a:close/>
                <a:moveTo>
                  <a:pt x="9125175" y="2578652"/>
                </a:moveTo>
                <a:cubicBezTo>
                  <a:pt x="9172616" y="2578652"/>
                  <a:pt x="9210188" y="2594494"/>
                  <a:pt x="9237891" y="2626177"/>
                </a:cubicBezTo>
                <a:cubicBezTo>
                  <a:pt x="9265593" y="2657860"/>
                  <a:pt x="9279445" y="2708039"/>
                  <a:pt x="9279445" y="2776714"/>
                </a:cubicBezTo>
                <a:cubicBezTo>
                  <a:pt x="9279445" y="2858328"/>
                  <a:pt x="9266173" y="2914893"/>
                  <a:pt x="9239633" y="2946411"/>
                </a:cubicBezTo>
                <a:cubicBezTo>
                  <a:pt x="9213092" y="2977928"/>
                  <a:pt x="9175602" y="2993687"/>
                  <a:pt x="9127166" y="2993687"/>
                </a:cubicBezTo>
                <a:cubicBezTo>
                  <a:pt x="9080054" y="2993687"/>
                  <a:pt x="9042815" y="2977596"/>
                  <a:pt x="9015444" y="2945415"/>
                </a:cubicBezTo>
                <a:cubicBezTo>
                  <a:pt x="8988074" y="2913234"/>
                  <a:pt x="8974389" y="2860319"/>
                  <a:pt x="8974389" y="2786667"/>
                </a:cubicBezTo>
                <a:cubicBezTo>
                  <a:pt x="8974389" y="2712352"/>
                  <a:pt x="8988157" y="2659104"/>
                  <a:pt x="9015693" y="2626923"/>
                </a:cubicBezTo>
                <a:cubicBezTo>
                  <a:pt x="9043229" y="2594742"/>
                  <a:pt x="9079723" y="2578652"/>
                  <a:pt x="9125175" y="2578652"/>
                </a:cubicBezTo>
                <a:close/>
                <a:moveTo>
                  <a:pt x="5553300" y="2578652"/>
                </a:moveTo>
                <a:cubicBezTo>
                  <a:pt x="5600742" y="2578652"/>
                  <a:pt x="5638314" y="2594494"/>
                  <a:pt x="5666017" y="2626177"/>
                </a:cubicBezTo>
                <a:cubicBezTo>
                  <a:pt x="5693718" y="2657860"/>
                  <a:pt x="5707569" y="2708039"/>
                  <a:pt x="5707569" y="2776714"/>
                </a:cubicBezTo>
                <a:cubicBezTo>
                  <a:pt x="5707569" y="2858328"/>
                  <a:pt x="5694299" y="2914893"/>
                  <a:pt x="5667758" y="2946411"/>
                </a:cubicBezTo>
                <a:cubicBezTo>
                  <a:pt x="5641217" y="2977928"/>
                  <a:pt x="5603727" y="2993687"/>
                  <a:pt x="5555291" y="2993687"/>
                </a:cubicBezTo>
                <a:cubicBezTo>
                  <a:pt x="5508180" y="2993687"/>
                  <a:pt x="5470940" y="2977596"/>
                  <a:pt x="5443570" y="2945415"/>
                </a:cubicBezTo>
                <a:cubicBezTo>
                  <a:pt x="5416199" y="2913234"/>
                  <a:pt x="5402514" y="2860319"/>
                  <a:pt x="5402514" y="2786667"/>
                </a:cubicBezTo>
                <a:cubicBezTo>
                  <a:pt x="5402514" y="2712352"/>
                  <a:pt x="5416282" y="2659104"/>
                  <a:pt x="5443818" y="2626923"/>
                </a:cubicBezTo>
                <a:cubicBezTo>
                  <a:pt x="5471355" y="2594742"/>
                  <a:pt x="5507848" y="2578652"/>
                  <a:pt x="5553300" y="2578652"/>
                </a:cubicBezTo>
                <a:close/>
                <a:moveTo>
                  <a:pt x="4697454" y="2568699"/>
                </a:moveTo>
                <a:lnTo>
                  <a:pt x="4761650" y="2568699"/>
                </a:lnTo>
                <a:cubicBezTo>
                  <a:pt x="4803785" y="2568699"/>
                  <a:pt x="4832482" y="2576661"/>
                  <a:pt x="4847743" y="2592586"/>
                </a:cubicBezTo>
                <a:cubicBezTo>
                  <a:pt x="4863004" y="2608510"/>
                  <a:pt x="4870635" y="2627919"/>
                  <a:pt x="4870635" y="2650810"/>
                </a:cubicBezTo>
                <a:cubicBezTo>
                  <a:pt x="4870635" y="2674365"/>
                  <a:pt x="4861843" y="2693691"/>
                  <a:pt x="4844260" y="2708786"/>
                </a:cubicBezTo>
                <a:cubicBezTo>
                  <a:pt x="4826676" y="2723881"/>
                  <a:pt x="4796154" y="2731429"/>
                  <a:pt x="4752693" y="2731429"/>
                </a:cubicBezTo>
                <a:lnTo>
                  <a:pt x="4697454" y="2731429"/>
                </a:lnTo>
                <a:close/>
                <a:moveTo>
                  <a:pt x="10559310" y="2567704"/>
                </a:moveTo>
                <a:lnTo>
                  <a:pt x="10658341" y="2567704"/>
                </a:lnTo>
                <a:cubicBezTo>
                  <a:pt x="10699479" y="2567704"/>
                  <a:pt x="10727514" y="2574007"/>
                  <a:pt x="10742443" y="2586614"/>
                </a:cubicBezTo>
                <a:cubicBezTo>
                  <a:pt x="10757372" y="2599221"/>
                  <a:pt x="10764837" y="2617302"/>
                  <a:pt x="10764837" y="2640857"/>
                </a:cubicBezTo>
                <a:cubicBezTo>
                  <a:pt x="10764837" y="2656782"/>
                  <a:pt x="10760109" y="2670882"/>
                  <a:pt x="10750654" y="2683157"/>
                </a:cubicBezTo>
                <a:cubicBezTo>
                  <a:pt x="10741199" y="2695432"/>
                  <a:pt x="10729007" y="2703063"/>
                  <a:pt x="10714077" y="2706049"/>
                </a:cubicBezTo>
                <a:cubicBezTo>
                  <a:pt x="10684550" y="2712684"/>
                  <a:pt x="10664644" y="2716002"/>
                  <a:pt x="10654360" y="2716002"/>
                </a:cubicBezTo>
                <a:lnTo>
                  <a:pt x="10559310" y="2716002"/>
                </a:lnTo>
                <a:close/>
                <a:moveTo>
                  <a:pt x="7130310" y="2567704"/>
                </a:moveTo>
                <a:lnTo>
                  <a:pt x="7229342" y="2567704"/>
                </a:lnTo>
                <a:cubicBezTo>
                  <a:pt x="7270480" y="2567704"/>
                  <a:pt x="7298514" y="2574007"/>
                  <a:pt x="7313443" y="2586614"/>
                </a:cubicBezTo>
                <a:cubicBezTo>
                  <a:pt x="7328373" y="2599221"/>
                  <a:pt x="7335837" y="2617302"/>
                  <a:pt x="7335837" y="2640857"/>
                </a:cubicBezTo>
                <a:cubicBezTo>
                  <a:pt x="7335837" y="2656782"/>
                  <a:pt x="7331110" y="2670882"/>
                  <a:pt x="7321655" y="2683157"/>
                </a:cubicBezTo>
                <a:cubicBezTo>
                  <a:pt x="7312199" y="2695432"/>
                  <a:pt x="7300007" y="2703063"/>
                  <a:pt x="7285078" y="2706049"/>
                </a:cubicBezTo>
                <a:cubicBezTo>
                  <a:pt x="7255550" y="2712684"/>
                  <a:pt x="7235645" y="2716002"/>
                  <a:pt x="7225360" y="2716002"/>
                </a:cubicBezTo>
                <a:lnTo>
                  <a:pt x="7130310" y="2716002"/>
                </a:lnTo>
                <a:close/>
                <a:moveTo>
                  <a:pt x="2405911" y="2567704"/>
                </a:moveTo>
                <a:lnTo>
                  <a:pt x="2504942" y="2567704"/>
                </a:lnTo>
                <a:cubicBezTo>
                  <a:pt x="2546081" y="2567704"/>
                  <a:pt x="2574114" y="2574007"/>
                  <a:pt x="2589044" y="2586614"/>
                </a:cubicBezTo>
                <a:cubicBezTo>
                  <a:pt x="2603973" y="2599221"/>
                  <a:pt x="2611438" y="2617302"/>
                  <a:pt x="2611438" y="2640857"/>
                </a:cubicBezTo>
                <a:cubicBezTo>
                  <a:pt x="2611438" y="2656782"/>
                  <a:pt x="2606710" y="2670882"/>
                  <a:pt x="2597255" y="2683157"/>
                </a:cubicBezTo>
                <a:cubicBezTo>
                  <a:pt x="2587800" y="2695432"/>
                  <a:pt x="2575607" y="2703063"/>
                  <a:pt x="2560678" y="2706049"/>
                </a:cubicBezTo>
                <a:cubicBezTo>
                  <a:pt x="2531151" y="2712684"/>
                  <a:pt x="2511246" y="2716002"/>
                  <a:pt x="2500961" y="2716002"/>
                </a:cubicBezTo>
                <a:lnTo>
                  <a:pt x="2405911" y="2716002"/>
                </a:lnTo>
                <a:close/>
                <a:moveTo>
                  <a:pt x="11119974" y="2420401"/>
                </a:moveTo>
                <a:lnTo>
                  <a:pt x="11119974" y="3149947"/>
                </a:lnTo>
                <a:lnTo>
                  <a:pt x="11735062" y="3149947"/>
                </a:lnTo>
                <a:lnTo>
                  <a:pt x="11735062" y="2984730"/>
                </a:lnTo>
                <a:lnTo>
                  <a:pt x="11345904" y="2984730"/>
                </a:lnTo>
                <a:lnTo>
                  <a:pt x="11345904" y="2840910"/>
                </a:lnTo>
                <a:lnTo>
                  <a:pt x="11696743" y="2840910"/>
                </a:lnTo>
                <a:lnTo>
                  <a:pt x="11696743" y="2692115"/>
                </a:lnTo>
                <a:lnTo>
                  <a:pt x="11345904" y="2692115"/>
                </a:lnTo>
                <a:lnTo>
                  <a:pt x="11345904" y="2576164"/>
                </a:lnTo>
                <a:lnTo>
                  <a:pt x="11724113" y="2576164"/>
                </a:lnTo>
                <a:lnTo>
                  <a:pt x="11724113" y="2420401"/>
                </a:lnTo>
                <a:close/>
                <a:moveTo>
                  <a:pt x="10332882" y="2420401"/>
                </a:moveTo>
                <a:lnTo>
                  <a:pt x="10332882" y="3149947"/>
                </a:lnTo>
                <a:lnTo>
                  <a:pt x="10559310" y="3149947"/>
                </a:lnTo>
                <a:lnTo>
                  <a:pt x="10559310" y="2853849"/>
                </a:lnTo>
                <a:lnTo>
                  <a:pt x="10579216" y="2853849"/>
                </a:lnTo>
                <a:cubicBezTo>
                  <a:pt x="10599786" y="2853849"/>
                  <a:pt x="10618198" y="2859489"/>
                  <a:pt x="10634454" y="2870769"/>
                </a:cubicBezTo>
                <a:cubicBezTo>
                  <a:pt x="10646398" y="2879395"/>
                  <a:pt x="10660000" y="2898139"/>
                  <a:pt x="10675261" y="2927003"/>
                </a:cubicBezTo>
                <a:lnTo>
                  <a:pt x="10795761" y="3149947"/>
                </a:lnTo>
                <a:lnTo>
                  <a:pt x="11050485" y="3149947"/>
                </a:lnTo>
                <a:lnTo>
                  <a:pt x="10941314" y="2938550"/>
                </a:lnTo>
                <a:cubicBezTo>
                  <a:pt x="10936012" y="2927923"/>
                  <a:pt x="10925485" y="2912813"/>
                  <a:pt x="10909738" y="2893221"/>
                </a:cubicBezTo>
                <a:cubicBezTo>
                  <a:pt x="10893989" y="2873629"/>
                  <a:pt x="10881969" y="2860844"/>
                  <a:pt x="10873682" y="2854868"/>
                </a:cubicBezTo>
                <a:cubicBezTo>
                  <a:pt x="10861411" y="2845905"/>
                  <a:pt x="10841850" y="2836940"/>
                  <a:pt x="10814998" y="2827971"/>
                </a:cubicBezTo>
                <a:cubicBezTo>
                  <a:pt x="10848527" y="2820341"/>
                  <a:pt x="10874918" y="2810720"/>
                  <a:pt x="10894170" y="2799108"/>
                </a:cubicBezTo>
                <a:cubicBezTo>
                  <a:pt x="10924376" y="2780861"/>
                  <a:pt x="10948110" y="2757057"/>
                  <a:pt x="10965373" y="2727696"/>
                </a:cubicBezTo>
                <a:cubicBezTo>
                  <a:pt x="10982634" y="2698335"/>
                  <a:pt x="10991265" y="2663417"/>
                  <a:pt x="10991265" y="2622942"/>
                </a:cubicBezTo>
                <a:cubicBezTo>
                  <a:pt x="10991265" y="2576496"/>
                  <a:pt x="10979986" y="2537098"/>
                  <a:pt x="10957425" y="2504752"/>
                </a:cubicBezTo>
                <a:cubicBezTo>
                  <a:pt x="10934865" y="2472405"/>
                  <a:pt x="10905173" y="2450260"/>
                  <a:pt x="10868347" y="2438316"/>
                </a:cubicBezTo>
                <a:cubicBezTo>
                  <a:pt x="10831521" y="2426373"/>
                  <a:pt x="10778274" y="2420401"/>
                  <a:pt x="10708603" y="2420401"/>
                </a:cubicBezTo>
                <a:close/>
                <a:moveTo>
                  <a:pt x="9545213" y="2420401"/>
                </a:moveTo>
                <a:lnTo>
                  <a:pt x="9545213" y="2600548"/>
                </a:lnTo>
                <a:lnTo>
                  <a:pt x="9775124" y="2600548"/>
                </a:lnTo>
                <a:lnTo>
                  <a:pt x="9775124" y="3149947"/>
                </a:lnTo>
                <a:lnTo>
                  <a:pt x="10000557" y="3149947"/>
                </a:lnTo>
                <a:lnTo>
                  <a:pt x="10000557" y="2600548"/>
                </a:lnTo>
                <a:lnTo>
                  <a:pt x="10230470" y="2600548"/>
                </a:lnTo>
                <a:lnTo>
                  <a:pt x="10230470" y="2420401"/>
                </a:lnTo>
                <a:close/>
                <a:moveTo>
                  <a:pt x="7953186" y="2420401"/>
                </a:moveTo>
                <a:lnTo>
                  <a:pt x="8228710" y="3149947"/>
                </a:lnTo>
                <a:lnTo>
                  <a:pt x="8473053" y="3149947"/>
                </a:lnTo>
                <a:lnTo>
                  <a:pt x="8743941" y="2420401"/>
                </a:lnTo>
                <a:lnTo>
                  <a:pt x="8515142" y="2420401"/>
                </a:lnTo>
                <a:lnTo>
                  <a:pt x="8353043" y="2945415"/>
                </a:lnTo>
                <a:lnTo>
                  <a:pt x="8188843" y="2420401"/>
                </a:lnTo>
                <a:close/>
                <a:moveTo>
                  <a:pt x="6903882" y="2420401"/>
                </a:moveTo>
                <a:lnTo>
                  <a:pt x="6903882" y="3149947"/>
                </a:lnTo>
                <a:lnTo>
                  <a:pt x="7130310" y="3149947"/>
                </a:lnTo>
                <a:lnTo>
                  <a:pt x="7130310" y="2853849"/>
                </a:lnTo>
                <a:lnTo>
                  <a:pt x="7150216" y="2853849"/>
                </a:lnTo>
                <a:cubicBezTo>
                  <a:pt x="7170785" y="2853849"/>
                  <a:pt x="7189198" y="2859489"/>
                  <a:pt x="7205455" y="2870769"/>
                </a:cubicBezTo>
                <a:cubicBezTo>
                  <a:pt x="7217398" y="2879395"/>
                  <a:pt x="7231000" y="2898139"/>
                  <a:pt x="7246261" y="2927003"/>
                </a:cubicBezTo>
                <a:lnTo>
                  <a:pt x="7366762" y="3149947"/>
                </a:lnTo>
                <a:lnTo>
                  <a:pt x="7621485" y="3149947"/>
                </a:lnTo>
                <a:lnTo>
                  <a:pt x="7512314" y="2938550"/>
                </a:lnTo>
                <a:cubicBezTo>
                  <a:pt x="7507012" y="2927923"/>
                  <a:pt x="7496486" y="2912813"/>
                  <a:pt x="7480737" y="2893221"/>
                </a:cubicBezTo>
                <a:cubicBezTo>
                  <a:pt x="7464989" y="2873629"/>
                  <a:pt x="7452970" y="2860844"/>
                  <a:pt x="7444682" y="2854868"/>
                </a:cubicBezTo>
                <a:cubicBezTo>
                  <a:pt x="7432412" y="2845905"/>
                  <a:pt x="7412850" y="2836940"/>
                  <a:pt x="7385998" y="2827971"/>
                </a:cubicBezTo>
                <a:cubicBezTo>
                  <a:pt x="7419527" y="2820341"/>
                  <a:pt x="7445918" y="2810720"/>
                  <a:pt x="7465171" y="2799108"/>
                </a:cubicBezTo>
                <a:cubicBezTo>
                  <a:pt x="7495376" y="2780861"/>
                  <a:pt x="7519110" y="2757057"/>
                  <a:pt x="7536373" y="2727696"/>
                </a:cubicBezTo>
                <a:cubicBezTo>
                  <a:pt x="7553635" y="2698335"/>
                  <a:pt x="7562265" y="2663417"/>
                  <a:pt x="7562265" y="2622942"/>
                </a:cubicBezTo>
                <a:cubicBezTo>
                  <a:pt x="7562265" y="2576496"/>
                  <a:pt x="7550985" y="2537098"/>
                  <a:pt x="7528426" y="2504752"/>
                </a:cubicBezTo>
                <a:cubicBezTo>
                  <a:pt x="7505865" y="2472405"/>
                  <a:pt x="7476173" y="2450260"/>
                  <a:pt x="7439347" y="2438316"/>
                </a:cubicBezTo>
                <a:cubicBezTo>
                  <a:pt x="7402522" y="2426373"/>
                  <a:pt x="7349274" y="2420401"/>
                  <a:pt x="7279604" y="2420401"/>
                </a:cubicBezTo>
                <a:close/>
                <a:moveTo>
                  <a:pt x="6053669" y="2420401"/>
                </a:moveTo>
                <a:lnTo>
                  <a:pt x="6053669" y="2855054"/>
                </a:lnTo>
                <a:cubicBezTo>
                  <a:pt x="6053669" y="2890859"/>
                  <a:pt x="6060636" y="2931969"/>
                  <a:pt x="6074570" y="2978384"/>
                </a:cubicBezTo>
                <a:cubicBezTo>
                  <a:pt x="6083196" y="3007227"/>
                  <a:pt x="6099204" y="3035241"/>
                  <a:pt x="6122593" y="3062428"/>
                </a:cubicBezTo>
                <a:cubicBezTo>
                  <a:pt x="6145982" y="3089614"/>
                  <a:pt x="6171776" y="3110584"/>
                  <a:pt x="6199976" y="3125337"/>
                </a:cubicBezTo>
                <a:cubicBezTo>
                  <a:pt x="6228176" y="3140090"/>
                  <a:pt x="6263260" y="3149954"/>
                  <a:pt x="6305228" y="3154927"/>
                </a:cubicBezTo>
                <a:cubicBezTo>
                  <a:pt x="6347196" y="3159901"/>
                  <a:pt x="6385929" y="3162388"/>
                  <a:pt x="6421428" y="3162388"/>
                </a:cubicBezTo>
                <a:cubicBezTo>
                  <a:pt x="6482804" y="3162388"/>
                  <a:pt x="6535389" y="3154265"/>
                  <a:pt x="6579181" y="3138019"/>
                </a:cubicBezTo>
                <a:cubicBezTo>
                  <a:pt x="6610698" y="3126418"/>
                  <a:pt x="6640806" y="3106278"/>
                  <a:pt x="6669504" y="3077598"/>
                </a:cubicBezTo>
                <a:cubicBezTo>
                  <a:pt x="6698201" y="3048919"/>
                  <a:pt x="6719268" y="3015433"/>
                  <a:pt x="6732704" y="2977140"/>
                </a:cubicBezTo>
                <a:cubicBezTo>
                  <a:pt x="6746141" y="2938848"/>
                  <a:pt x="6752859" y="2898152"/>
                  <a:pt x="6752859" y="2855054"/>
                </a:cubicBezTo>
                <a:lnTo>
                  <a:pt x="6752859" y="2420401"/>
                </a:lnTo>
                <a:lnTo>
                  <a:pt x="6527924" y="2420401"/>
                </a:lnTo>
                <a:lnTo>
                  <a:pt x="6527924" y="2865404"/>
                </a:lnTo>
                <a:cubicBezTo>
                  <a:pt x="6527924" y="2905842"/>
                  <a:pt x="6516893" y="2937084"/>
                  <a:pt x="6494831" y="2959128"/>
                </a:cubicBezTo>
                <a:cubicBezTo>
                  <a:pt x="6472768" y="2981172"/>
                  <a:pt x="6442329" y="2992194"/>
                  <a:pt x="6403513" y="2992194"/>
                </a:cubicBezTo>
                <a:cubicBezTo>
                  <a:pt x="6364365" y="2992194"/>
                  <a:pt x="6333760" y="2981007"/>
                  <a:pt x="6311698" y="2958634"/>
                </a:cubicBezTo>
                <a:cubicBezTo>
                  <a:pt x="6289635" y="2936261"/>
                  <a:pt x="6278604" y="2905184"/>
                  <a:pt x="6278604" y="2865404"/>
                </a:cubicBezTo>
                <a:lnTo>
                  <a:pt x="6278604" y="2420401"/>
                </a:lnTo>
                <a:close/>
                <a:moveTo>
                  <a:pt x="4471026" y="2420401"/>
                </a:moveTo>
                <a:lnTo>
                  <a:pt x="4471026" y="3149947"/>
                </a:lnTo>
                <a:lnTo>
                  <a:pt x="4697454" y="3149947"/>
                </a:lnTo>
                <a:lnTo>
                  <a:pt x="4697454" y="2879229"/>
                </a:lnTo>
                <a:lnTo>
                  <a:pt x="4820870" y="2879229"/>
                </a:lnTo>
                <a:cubicBezTo>
                  <a:pt x="4911773" y="2879229"/>
                  <a:pt x="4979370" y="2858494"/>
                  <a:pt x="5023660" y="2817023"/>
                </a:cubicBezTo>
                <a:cubicBezTo>
                  <a:pt x="5067950" y="2775553"/>
                  <a:pt x="5090095" y="2717992"/>
                  <a:pt x="5090095" y="2644341"/>
                </a:cubicBezTo>
                <a:cubicBezTo>
                  <a:pt x="5090095" y="2572680"/>
                  <a:pt x="5069775" y="2517442"/>
                  <a:pt x="5029134" y="2478625"/>
                </a:cubicBezTo>
                <a:cubicBezTo>
                  <a:pt x="4988493" y="2439809"/>
                  <a:pt x="4927366" y="2420401"/>
                  <a:pt x="4845752" y="2420401"/>
                </a:cubicBezTo>
                <a:close/>
                <a:moveTo>
                  <a:pt x="3747555" y="2420401"/>
                </a:moveTo>
                <a:lnTo>
                  <a:pt x="3747555" y="3149947"/>
                </a:lnTo>
                <a:lnTo>
                  <a:pt x="3973485" y="3149947"/>
                </a:lnTo>
                <a:lnTo>
                  <a:pt x="3973485" y="2420401"/>
                </a:lnTo>
                <a:close/>
                <a:moveTo>
                  <a:pt x="2179483" y="2420401"/>
                </a:moveTo>
                <a:lnTo>
                  <a:pt x="2179483" y="3149947"/>
                </a:lnTo>
                <a:lnTo>
                  <a:pt x="2405911" y="3149947"/>
                </a:lnTo>
                <a:lnTo>
                  <a:pt x="2405911" y="2853849"/>
                </a:lnTo>
                <a:lnTo>
                  <a:pt x="2425817" y="2853849"/>
                </a:lnTo>
                <a:cubicBezTo>
                  <a:pt x="2446386" y="2853849"/>
                  <a:pt x="2464799" y="2859489"/>
                  <a:pt x="2481055" y="2870769"/>
                </a:cubicBezTo>
                <a:cubicBezTo>
                  <a:pt x="2492998" y="2879395"/>
                  <a:pt x="2506601" y="2898139"/>
                  <a:pt x="2521862" y="2927003"/>
                </a:cubicBezTo>
                <a:lnTo>
                  <a:pt x="2642362" y="3149947"/>
                </a:lnTo>
                <a:lnTo>
                  <a:pt x="2897086" y="3149947"/>
                </a:lnTo>
                <a:lnTo>
                  <a:pt x="2787915" y="2938550"/>
                </a:lnTo>
                <a:cubicBezTo>
                  <a:pt x="2782612" y="2927923"/>
                  <a:pt x="2772086" y="2912813"/>
                  <a:pt x="2756338" y="2893221"/>
                </a:cubicBezTo>
                <a:cubicBezTo>
                  <a:pt x="2740590" y="2873629"/>
                  <a:pt x="2728570" y="2860844"/>
                  <a:pt x="2720282" y="2854868"/>
                </a:cubicBezTo>
                <a:cubicBezTo>
                  <a:pt x="2708012" y="2845905"/>
                  <a:pt x="2688451" y="2836940"/>
                  <a:pt x="2661599" y="2827971"/>
                </a:cubicBezTo>
                <a:cubicBezTo>
                  <a:pt x="2695128" y="2820341"/>
                  <a:pt x="2721518" y="2810720"/>
                  <a:pt x="2740771" y="2799108"/>
                </a:cubicBezTo>
                <a:cubicBezTo>
                  <a:pt x="2770977" y="2780861"/>
                  <a:pt x="2794711" y="2757057"/>
                  <a:pt x="2811973" y="2727696"/>
                </a:cubicBezTo>
                <a:cubicBezTo>
                  <a:pt x="2829235" y="2698335"/>
                  <a:pt x="2837866" y="2663417"/>
                  <a:pt x="2837866" y="2622942"/>
                </a:cubicBezTo>
                <a:cubicBezTo>
                  <a:pt x="2837866" y="2576496"/>
                  <a:pt x="2826586" y="2537098"/>
                  <a:pt x="2804026" y="2504752"/>
                </a:cubicBezTo>
                <a:cubicBezTo>
                  <a:pt x="2781466" y="2472405"/>
                  <a:pt x="2751773" y="2450260"/>
                  <a:pt x="2714948" y="2438316"/>
                </a:cubicBezTo>
                <a:cubicBezTo>
                  <a:pt x="2678122" y="2426373"/>
                  <a:pt x="2624874" y="2420401"/>
                  <a:pt x="2555205" y="2420401"/>
                </a:cubicBezTo>
                <a:close/>
                <a:moveTo>
                  <a:pt x="1442574" y="2420401"/>
                </a:moveTo>
                <a:lnTo>
                  <a:pt x="1442574" y="3149947"/>
                </a:lnTo>
                <a:lnTo>
                  <a:pt x="2057662" y="3149947"/>
                </a:lnTo>
                <a:lnTo>
                  <a:pt x="2057662" y="2984730"/>
                </a:lnTo>
                <a:lnTo>
                  <a:pt x="1668505" y="2984730"/>
                </a:lnTo>
                <a:lnTo>
                  <a:pt x="1668505" y="2840910"/>
                </a:lnTo>
                <a:lnTo>
                  <a:pt x="2019344" y="2840910"/>
                </a:lnTo>
                <a:lnTo>
                  <a:pt x="2019344" y="2692115"/>
                </a:lnTo>
                <a:lnTo>
                  <a:pt x="1668505" y="2692115"/>
                </a:lnTo>
                <a:lnTo>
                  <a:pt x="1668505" y="2576164"/>
                </a:lnTo>
                <a:lnTo>
                  <a:pt x="2046714" y="2576164"/>
                </a:lnTo>
                <a:lnTo>
                  <a:pt x="2046714" y="2420401"/>
                </a:lnTo>
                <a:close/>
                <a:moveTo>
                  <a:pt x="478559" y="2420401"/>
                </a:moveTo>
                <a:lnTo>
                  <a:pt x="478559" y="3149947"/>
                </a:lnTo>
                <a:lnTo>
                  <a:pt x="663184" y="3149947"/>
                </a:lnTo>
                <a:lnTo>
                  <a:pt x="663184" y="2593581"/>
                </a:lnTo>
                <a:lnTo>
                  <a:pt x="805176" y="3149947"/>
                </a:lnTo>
                <a:lnTo>
                  <a:pt x="972291" y="3149947"/>
                </a:lnTo>
                <a:lnTo>
                  <a:pt x="1114548" y="2593581"/>
                </a:lnTo>
                <a:lnTo>
                  <a:pt x="1114548" y="3149947"/>
                </a:lnTo>
                <a:lnTo>
                  <a:pt x="1299174" y="3149947"/>
                </a:lnTo>
                <a:lnTo>
                  <a:pt x="1299174" y="2420401"/>
                </a:lnTo>
                <a:lnTo>
                  <a:pt x="1002881" y="2420401"/>
                </a:lnTo>
                <a:lnTo>
                  <a:pt x="889364" y="2864300"/>
                </a:lnTo>
                <a:lnTo>
                  <a:pt x="775030" y="2420401"/>
                </a:lnTo>
                <a:close/>
                <a:moveTo>
                  <a:pt x="9125673" y="2407960"/>
                </a:moveTo>
                <a:cubicBezTo>
                  <a:pt x="9007233" y="2407960"/>
                  <a:pt x="8914837" y="2441136"/>
                  <a:pt x="8848485" y="2507489"/>
                </a:cubicBezTo>
                <a:cubicBezTo>
                  <a:pt x="8782132" y="2573841"/>
                  <a:pt x="8748956" y="2666569"/>
                  <a:pt x="8748956" y="2785672"/>
                </a:cubicBezTo>
                <a:cubicBezTo>
                  <a:pt x="8748956" y="2870935"/>
                  <a:pt x="8765710" y="2941932"/>
                  <a:pt x="8799218" y="2998664"/>
                </a:cubicBezTo>
                <a:cubicBezTo>
                  <a:pt x="8832725" y="3055395"/>
                  <a:pt x="8876436" y="3096865"/>
                  <a:pt x="8930347" y="3123074"/>
                </a:cubicBezTo>
                <a:cubicBezTo>
                  <a:pt x="8984258" y="3149284"/>
                  <a:pt x="9052353" y="3162388"/>
                  <a:pt x="9134630" y="3162388"/>
                </a:cubicBezTo>
                <a:cubicBezTo>
                  <a:pt x="9215580" y="3162388"/>
                  <a:pt x="9283177" y="3147210"/>
                  <a:pt x="9337420" y="3116854"/>
                </a:cubicBezTo>
                <a:cubicBezTo>
                  <a:pt x="9391663" y="3086498"/>
                  <a:pt x="9433133" y="3044032"/>
                  <a:pt x="9461831" y="2989457"/>
                </a:cubicBezTo>
                <a:cubicBezTo>
                  <a:pt x="9490528" y="2934882"/>
                  <a:pt x="9504877" y="2864963"/>
                  <a:pt x="9504877" y="2779700"/>
                </a:cubicBezTo>
                <a:cubicBezTo>
                  <a:pt x="9504877" y="2662256"/>
                  <a:pt x="9472033" y="2570939"/>
                  <a:pt x="9406344" y="2505747"/>
                </a:cubicBezTo>
                <a:cubicBezTo>
                  <a:pt x="9340655" y="2440556"/>
                  <a:pt x="9247098" y="2407960"/>
                  <a:pt x="9125673" y="2407960"/>
                </a:cubicBezTo>
                <a:close/>
                <a:moveTo>
                  <a:pt x="5553798" y="2407960"/>
                </a:moveTo>
                <a:cubicBezTo>
                  <a:pt x="5435358" y="2407960"/>
                  <a:pt x="5342962" y="2441136"/>
                  <a:pt x="5276610" y="2507489"/>
                </a:cubicBezTo>
                <a:cubicBezTo>
                  <a:pt x="5210257" y="2573841"/>
                  <a:pt x="5177081" y="2666569"/>
                  <a:pt x="5177081" y="2785672"/>
                </a:cubicBezTo>
                <a:cubicBezTo>
                  <a:pt x="5177081" y="2870935"/>
                  <a:pt x="5193834" y="2941932"/>
                  <a:pt x="5227343" y="2998664"/>
                </a:cubicBezTo>
                <a:cubicBezTo>
                  <a:pt x="5260851" y="3055395"/>
                  <a:pt x="5304561" y="3096865"/>
                  <a:pt x="5358472" y="3123074"/>
                </a:cubicBezTo>
                <a:cubicBezTo>
                  <a:pt x="5412383" y="3149284"/>
                  <a:pt x="5480478" y="3162388"/>
                  <a:pt x="5562755" y="3162388"/>
                </a:cubicBezTo>
                <a:cubicBezTo>
                  <a:pt x="5643705" y="3162388"/>
                  <a:pt x="5711302" y="3147210"/>
                  <a:pt x="5765545" y="3116854"/>
                </a:cubicBezTo>
                <a:cubicBezTo>
                  <a:pt x="5819788" y="3086498"/>
                  <a:pt x="5861258" y="3044032"/>
                  <a:pt x="5889956" y="2989457"/>
                </a:cubicBezTo>
                <a:cubicBezTo>
                  <a:pt x="5918654" y="2934882"/>
                  <a:pt x="5933002" y="2864963"/>
                  <a:pt x="5933002" y="2779700"/>
                </a:cubicBezTo>
                <a:cubicBezTo>
                  <a:pt x="5933002" y="2662256"/>
                  <a:pt x="5900158" y="2570939"/>
                  <a:pt x="5834469" y="2505747"/>
                </a:cubicBezTo>
                <a:cubicBezTo>
                  <a:pt x="5768780" y="2440556"/>
                  <a:pt x="5675223" y="2407960"/>
                  <a:pt x="5553798" y="2407960"/>
                </a:cubicBezTo>
                <a:close/>
                <a:moveTo>
                  <a:pt x="3290401" y="2407960"/>
                </a:moveTo>
                <a:cubicBezTo>
                  <a:pt x="3172957" y="2407960"/>
                  <a:pt x="3082137" y="2440369"/>
                  <a:pt x="3017941" y="2505187"/>
                </a:cubicBezTo>
                <a:cubicBezTo>
                  <a:pt x="2953745" y="2570005"/>
                  <a:pt x="2921647" y="2662754"/>
                  <a:pt x="2921647" y="2783433"/>
                </a:cubicBezTo>
                <a:cubicBezTo>
                  <a:pt x="2921647" y="2873947"/>
                  <a:pt x="2939894" y="2948213"/>
                  <a:pt x="2976388" y="3006233"/>
                </a:cubicBezTo>
                <a:cubicBezTo>
                  <a:pt x="3012882" y="3064253"/>
                  <a:pt x="3056260" y="3104783"/>
                  <a:pt x="3106522" y="3127826"/>
                </a:cubicBezTo>
                <a:cubicBezTo>
                  <a:pt x="3156784" y="3150867"/>
                  <a:pt x="3221560" y="3162388"/>
                  <a:pt x="3300852" y="3162388"/>
                </a:cubicBezTo>
                <a:cubicBezTo>
                  <a:pt x="3366209" y="3162388"/>
                  <a:pt x="3420037" y="3152933"/>
                  <a:pt x="3462337" y="3134023"/>
                </a:cubicBezTo>
                <a:cubicBezTo>
                  <a:pt x="3504637" y="3115112"/>
                  <a:pt x="3540053" y="3087078"/>
                  <a:pt x="3568584" y="3049921"/>
                </a:cubicBezTo>
                <a:cubicBezTo>
                  <a:pt x="3597116" y="3012763"/>
                  <a:pt x="3618017" y="2966482"/>
                  <a:pt x="3631287" y="2911078"/>
                </a:cubicBezTo>
                <a:lnTo>
                  <a:pt x="3433723" y="2851361"/>
                </a:lnTo>
                <a:cubicBezTo>
                  <a:pt x="3423770" y="2897476"/>
                  <a:pt x="3407762" y="2932643"/>
                  <a:pt x="3385700" y="2956861"/>
                </a:cubicBezTo>
                <a:cubicBezTo>
                  <a:pt x="3363638" y="2981080"/>
                  <a:pt x="3331042" y="2993189"/>
                  <a:pt x="3287913" y="2993189"/>
                </a:cubicBezTo>
                <a:cubicBezTo>
                  <a:pt x="3243457" y="2993189"/>
                  <a:pt x="3208953" y="2978195"/>
                  <a:pt x="3184403" y="2948207"/>
                </a:cubicBezTo>
                <a:cubicBezTo>
                  <a:pt x="3159852" y="2918219"/>
                  <a:pt x="3147577" y="2862796"/>
                  <a:pt x="3147577" y="2781939"/>
                </a:cubicBezTo>
                <a:cubicBezTo>
                  <a:pt x="3147577" y="2716665"/>
                  <a:pt x="3157862" y="2668785"/>
                  <a:pt x="3178431" y="2638299"/>
                </a:cubicBezTo>
                <a:cubicBezTo>
                  <a:pt x="3205636" y="2597207"/>
                  <a:pt x="3244783" y="2576661"/>
                  <a:pt x="3295876" y="2576661"/>
                </a:cubicBezTo>
                <a:cubicBezTo>
                  <a:pt x="3318435" y="2576661"/>
                  <a:pt x="3338838" y="2581306"/>
                  <a:pt x="3357085" y="2590595"/>
                </a:cubicBezTo>
                <a:cubicBezTo>
                  <a:pt x="3375332" y="2599885"/>
                  <a:pt x="3390759" y="2613155"/>
                  <a:pt x="3403367" y="2630407"/>
                </a:cubicBezTo>
                <a:cubicBezTo>
                  <a:pt x="3410997" y="2640692"/>
                  <a:pt x="3418295" y="2656948"/>
                  <a:pt x="3425262" y="2679176"/>
                </a:cubicBezTo>
                <a:lnTo>
                  <a:pt x="3624321" y="2634886"/>
                </a:lnTo>
                <a:cubicBezTo>
                  <a:pt x="3598775" y="2557917"/>
                  <a:pt x="3559710" y="2500853"/>
                  <a:pt x="3507125" y="2463696"/>
                </a:cubicBezTo>
                <a:cubicBezTo>
                  <a:pt x="3454541" y="2426539"/>
                  <a:pt x="3382299" y="2407960"/>
                  <a:pt x="3290401" y="2407960"/>
                </a:cubicBezTo>
                <a:close/>
                <a:moveTo>
                  <a:pt x="0" y="0"/>
                </a:moveTo>
                <a:lnTo>
                  <a:pt x="12192000" y="0"/>
                </a:lnTo>
                <a:lnTo>
                  <a:pt x="12192000" y="6858000"/>
                </a:lnTo>
                <a:lnTo>
                  <a:pt x="0" y="6858000"/>
                </a:lnTo>
                <a:close/>
              </a:path>
            </a:pathLst>
          </a:custGeom>
          <a:solidFill>
            <a:srgbClr val="000000">
              <a:alpha val="74902"/>
            </a:srgbClr>
          </a:solidFill>
          <a:ln>
            <a:noFill/>
          </a:ln>
          <a:effectLst>
            <a:innerShdw blurRad="7239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sv-SE"/>
          </a:p>
        </p:txBody>
      </p:sp>
    </p:spTree>
    <p:extLst>
      <p:ext uri="{BB962C8B-B14F-4D97-AF65-F5344CB8AC3E}">
        <p14:creationId xmlns:p14="http://schemas.microsoft.com/office/powerpoint/2010/main" val="42052420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7745758-25e7-4424-ab1f-d4379dde2b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393B449324BE104D81F3352800542266" ma:contentTypeVersion="13" ma:contentTypeDescription="Skapa ett nytt dokument." ma:contentTypeScope="" ma:versionID="b0ba59b31447f6aa489b1e64fff2cc76">
  <xsd:schema xmlns:xsd="http://www.w3.org/2001/XMLSchema" xmlns:xs="http://www.w3.org/2001/XMLSchema" xmlns:p="http://schemas.microsoft.com/office/2006/metadata/properties" xmlns:ns3="37745758-25e7-4424-ab1f-d4379dde2bf1" xmlns:ns4="ea496f57-5cb3-44b4-91c9-f703127e8eae" targetNamespace="http://schemas.microsoft.com/office/2006/metadata/properties" ma:root="true" ma:fieldsID="5bb8dd7a4a6fa08c700216a0fb54db1e" ns3:_="" ns4:_="">
    <xsd:import namespace="37745758-25e7-4424-ab1f-d4379dde2bf1"/>
    <xsd:import namespace="ea496f57-5cb3-44b4-91c9-f703127e8ea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_activity" minOccurs="0"/>
                <xsd:element ref="ns3:MediaServiceDateTaken" minOccurs="0"/>
                <xsd:element ref="ns3:MediaLengthInSeconds" minOccurs="0"/>
                <xsd:element ref="ns3:MediaServiceObjectDetectorVersion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745758-25e7-4424-ab1f-d4379dde2b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a496f57-5cb3-44b4-91c9-f703127e8eae" elementFormDefault="qualified">
    <xsd:import namespace="http://schemas.microsoft.com/office/2006/documentManagement/types"/>
    <xsd:import namespace="http://schemas.microsoft.com/office/infopath/2007/PartnerControls"/>
    <xsd:element name="SharedWithUsers" ma:index="10"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lat med information" ma:internalName="SharedWithDetails" ma:readOnly="true">
      <xsd:simpleType>
        <xsd:restriction base="dms:Note">
          <xsd:maxLength value="255"/>
        </xsd:restriction>
      </xsd:simpleType>
    </xsd:element>
    <xsd:element name="SharingHintHash" ma:index="12" nillable="true" ma:displayName="Delar tips,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192531-45F1-43B8-B5E4-A607AEB76E8D}">
  <ds:schemaRefs>
    <ds:schemaRef ds:uri="37745758-25e7-4424-ab1f-d4379dde2bf1"/>
    <ds:schemaRef ds:uri="ea496f57-5cb3-44b4-91c9-f703127e8e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612D30C-272D-48F0-8A6D-52FAE3EE5DFF}">
  <ds:schemaRefs>
    <ds:schemaRef ds:uri="37745758-25e7-4424-ab1f-d4379dde2bf1"/>
    <ds:schemaRef ds:uri="ea496f57-5cb3-44b4-91c9-f703127e8e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935D65A-0A65-44E5-8A28-4595141BB6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Comment la France a colonisé l'Algérie </vt:lpstr>
      <vt:lpstr>Pendant la Guerre  (1939-1945)</vt:lpstr>
      <vt:lpstr>L’Algérie pendant la libération  de France</vt:lpstr>
      <vt:lpstr>L’Algérie après la Seconde Guerre mondiale</vt:lpstr>
      <vt:lpstr>PowerPoint Presentation</vt:lpstr>
    </vt:vector>
  </TitlesOfParts>
  <Company>Stockholm Stad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Joakim Hertzberg (elev)</dc:creator>
  <cp:revision>1</cp:revision>
  <dcterms:created xsi:type="dcterms:W3CDTF">2023-12-04T15:47:16Z</dcterms:created>
  <dcterms:modified xsi:type="dcterms:W3CDTF">2023-12-18T14:58:44Z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0x010100393B449324BE104D81F3352800542266</vt:lpwstr>
  </property>
</Properties>
</file>