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1" r:id="rId4"/>
    <p:sldId id="260" r:id="rId5"/>
    <p:sldId id="258" r:id="rId6"/>
    <p:sldId id="262" r:id="rId7"/>
    <p:sldId id="266" r:id="rId8"/>
    <p:sldId id="267" r:id="rId9"/>
    <p:sldId id="263" r:id="rId10"/>
    <p:sldId id="265" r:id="rId11"/>
    <p:sldId id="25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A8A43-F376-4051-8F90-BDAA1A689537}" v="18" dt="2024-03-22T07:35:16.852"/>
    <p1510:client id="{9BA2A8DF-417D-4937-93F7-E09293985D48}" v="3" dt="2024-03-21T11:19:46.688"/>
    <p1510:client id="{AF07923C-A321-48CE-AAEF-165D550A78C9}" v="67" dt="2024-03-21T11:23:21.758"/>
    <p1510:client id="{C8B1596A-2F27-400F-BF3B-D5EB757D7356}" v="78" dt="2024-03-21T20:05:25.450"/>
    <p1510:client id="{E875C1C7-0DC4-B540-A86C-5A6EC8B3C9A3}" v="3" dt="2024-03-22T06:24:59.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ce Mio Hammarlund (elev)" userId="ebcb8961-64fa-4f25-b0ac-2c1ca27e5c32" providerId="ADAL" clId="{C8B1596A-2F27-400F-BF3B-D5EB757D7356}"/>
    <pc:docChg chg="custSel modSld sldOrd">
      <pc:chgData name="Alice Mio Hammarlund (elev)" userId="ebcb8961-64fa-4f25-b0ac-2c1ca27e5c32" providerId="ADAL" clId="{C8B1596A-2F27-400F-BF3B-D5EB757D7356}" dt="2024-03-21T20:05:25.450" v="86" actId="20577"/>
      <pc:docMkLst>
        <pc:docMk/>
      </pc:docMkLst>
      <pc:sldChg chg="ord">
        <pc:chgData name="Alice Mio Hammarlund (elev)" userId="ebcb8961-64fa-4f25-b0ac-2c1ca27e5c32" providerId="ADAL" clId="{C8B1596A-2F27-400F-BF3B-D5EB757D7356}" dt="2024-03-21T19:56:29.113" v="10"/>
        <pc:sldMkLst>
          <pc:docMk/>
          <pc:sldMk cId="295312517" sldId="260"/>
        </pc:sldMkLst>
      </pc:sldChg>
      <pc:sldChg chg="ord modNotesTx">
        <pc:chgData name="Alice Mio Hammarlund (elev)" userId="ebcb8961-64fa-4f25-b0ac-2c1ca27e5c32" providerId="ADAL" clId="{C8B1596A-2F27-400F-BF3B-D5EB757D7356}" dt="2024-03-21T19:57:38.245" v="27" actId="20577"/>
        <pc:sldMkLst>
          <pc:docMk/>
          <pc:sldMk cId="3625637995" sldId="261"/>
        </pc:sldMkLst>
      </pc:sldChg>
      <pc:sldChg chg="modNotesTx">
        <pc:chgData name="Alice Mio Hammarlund (elev)" userId="ebcb8961-64fa-4f25-b0ac-2c1ca27e5c32" providerId="ADAL" clId="{C8B1596A-2F27-400F-BF3B-D5EB757D7356}" dt="2024-03-21T20:05:25.450" v="86" actId="20577"/>
        <pc:sldMkLst>
          <pc:docMk/>
          <pc:sldMk cId="3495622463" sldId="265"/>
        </pc:sldMkLst>
      </pc:sldChg>
    </pc:docChg>
  </pc:docChgLst>
  <pc:docChgLst>
    <pc:chgData name="Xinxi Li (elev)" userId="5342c77e-d6af-48f8-ac07-2a161d5f0a44" providerId="ADAL" clId="{5D5A8A43-F376-4051-8F90-BDAA1A689537}"/>
    <pc:docChg chg="undo custSel addSld modSld">
      <pc:chgData name="Xinxi Li (elev)" userId="5342c77e-d6af-48f8-ac07-2a161d5f0a44" providerId="ADAL" clId="{5D5A8A43-F376-4051-8F90-BDAA1A689537}" dt="2024-03-22T07:54:49.903" v="3063" actId="5793"/>
      <pc:docMkLst>
        <pc:docMk/>
      </pc:docMkLst>
      <pc:sldChg chg="modTransition modNotesTx">
        <pc:chgData name="Xinxi Li (elev)" userId="5342c77e-d6af-48f8-ac07-2a161d5f0a44" providerId="ADAL" clId="{5D5A8A43-F376-4051-8F90-BDAA1A689537}" dt="2024-03-22T07:54:49.903" v="3063" actId="5793"/>
        <pc:sldMkLst>
          <pc:docMk/>
          <pc:sldMk cId="1572556614" sldId="256"/>
        </pc:sldMkLst>
      </pc:sldChg>
      <pc:sldChg chg="addSp delSp modSp mod modTransition modNotesTx">
        <pc:chgData name="Xinxi Li (elev)" userId="5342c77e-d6af-48f8-ac07-2a161d5f0a44" providerId="ADAL" clId="{5D5A8A43-F376-4051-8F90-BDAA1A689537}" dt="2024-03-22T07:35:16.852" v="3061"/>
        <pc:sldMkLst>
          <pc:docMk/>
          <pc:sldMk cId="1549528665" sldId="257"/>
        </pc:sldMkLst>
        <pc:spChg chg="mod">
          <ac:chgData name="Xinxi Li (elev)" userId="5342c77e-d6af-48f8-ac07-2a161d5f0a44" providerId="ADAL" clId="{5D5A8A43-F376-4051-8F90-BDAA1A689537}" dt="2024-03-08T08:12:45.922" v="1105" actId="21"/>
          <ac:spMkLst>
            <pc:docMk/>
            <pc:sldMk cId="1549528665" sldId="257"/>
            <ac:spMk id="3" creationId="{81275975-7E7C-97D6-95BB-096312915DAF}"/>
          </ac:spMkLst>
        </pc:spChg>
        <pc:spChg chg="add del mod">
          <ac:chgData name="Xinxi Li (elev)" userId="5342c77e-d6af-48f8-ac07-2a161d5f0a44" providerId="ADAL" clId="{5D5A8A43-F376-4051-8F90-BDAA1A689537}" dt="2024-03-17T15:35:25.198" v="2150" actId="26606"/>
          <ac:spMkLst>
            <pc:docMk/>
            <pc:sldMk cId="1549528665" sldId="257"/>
            <ac:spMk id="5" creationId="{793D0BDC-78B7-DF77-CFDE-B2039FE549C0}"/>
          </ac:spMkLst>
        </pc:spChg>
        <pc:graphicFrameChg chg="add del mod">
          <ac:chgData name="Xinxi Li (elev)" userId="5342c77e-d6af-48f8-ac07-2a161d5f0a44" providerId="ADAL" clId="{5D5A8A43-F376-4051-8F90-BDAA1A689537}" dt="2024-03-17T15:34:00.364" v="2127" actId="26606"/>
          <ac:graphicFrameMkLst>
            <pc:docMk/>
            <pc:sldMk cId="1549528665" sldId="257"/>
            <ac:graphicFrameMk id="2052" creationId="{9F5CAAA3-2B1D-D1E6-0DC7-C3E82F8FD810}"/>
          </ac:graphicFrameMkLst>
        </pc:graphicFrameChg>
        <pc:graphicFrameChg chg="add del mod">
          <ac:chgData name="Xinxi Li (elev)" userId="5342c77e-d6af-48f8-ac07-2a161d5f0a44" providerId="ADAL" clId="{5D5A8A43-F376-4051-8F90-BDAA1A689537}" dt="2024-03-17T15:35:13.073" v="2149" actId="26606"/>
          <ac:graphicFrameMkLst>
            <pc:docMk/>
            <pc:sldMk cId="1549528665" sldId="257"/>
            <ac:graphicFrameMk id="2053" creationId="{7FA4C4AD-BD38-61D3-9280-B9D51A29EF43}"/>
          </ac:graphicFrameMkLst>
        </pc:graphicFrameChg>
        <pc:graphicFrameChg chg="add mod modGraphic">
          <ac:chgData name="Xinxi Li (elev)" userId="5342c77e-d6af-48f8-ac07-2a161d5f0a44" providerId="ADAL" clId="{5D5A8A43-F376-4051-8F90-BDAA1A689537}" dt="2024-03-17T15:36:30.064" v="2167" actId="20577"/>
          <ac:graphicFrameMkLst>
            <pc:docMk/>
            <pc:sldMk cId="1549528665" sldId="257"/>
            <ac:graphicFrameMk id="2054" creationId="{7A0B0027-3C6F-67D8-A7B8-6F70B9A797B7}"/>
          </ac:graphicFrameMkLst>
        </pc:graphicFrameChg>
        <pc:picChg chg="mod">
          <ac:chgData name="Xinxi Li (elev)" userId="5342c77e-d6af-48f8-ac07-2a161d5f0a44" providerId="ADAL" clId="{5D5A8A43-F376-4051-8F90-BDAA1A689537}" dt="2024-03-17T15:34:36.178" v="2138" actId="962"/>
          <ac:picMkLst>
            <pc:docMk/>
            <pc:sldMk cId="1549528665" sldId="257"/>
            <ac:picMk id="4" creationId="{D018E4DE-2B7D-1F62-7A50-ECEFE44DA36D}"/>
          </ac:picMkLst>
        </pc:picChg>
        <pc:picChg chg="add mod">
          <ac:chgData name="Xinxi Li (elev)" userId="5342c77e-d6af-48f8-ac07-2a161d5f0a44" providerId="ADAL" clId="{5D5A8A43-F376-4051-8F90-BDAA1A689537}" dt="2024-03-17T15:35:12.635" v="2148"/>
          <ac:picMkLst>
            <pc:docMk/>
            <pc:sldMk cId="1549528665" sldId="257"/>
            <ac:picMk id="2050" creationId="{BCB4157F-FAE2-A0C9-8630-0A7559935CC7}"/>
          </ac:picMkLst>
        </pc:picChg>
      </pc:sldChg>
      <pc:sldChg chg="addSp delSp modSp mod modTransition setBg modNotesTx">
        <pc:chgData name="Xinxi Li (elev)" userId="5342c77e-d6af-48f8-ac07-2a161d5f0a44" providerId="ADAL" clId="{5D5A8A43-F376-4051-8F90-BDAA1A689537}" dt="2024-03-22T07:35:16.852" v="3061"/>
        <pc:sldMkLst>
          <pc:docMk/>
          <pc:sldMk cId="1266824959" sldId="258"/>
        </pc:sldMkLst>
        <pc:spChg chg="mod ord">
          <ac:chgData name="Xinxi Li (elev)" userId="5342c77e-d6af-48f8-ac07-2a161d5f0a44" providerId="ADAL" clId="{5D5A8A43-F376-4051-8F90-BDAA1A689537}" dt="2024-03-17T15:37:00.094" v="2170" actId="26606"/>
          <ac:spMkLst>
            <pc:docMk/>
            <pc:sldMk cId="1266824959" sldId="258"/>
            <ac:spMk id="3" creationId="{7451888E-8439-C80F-1DE6-29FF19CB794A}"/>
          </ac:spMkLst>
        </pc:spChg>
        <pc:spChg chg="mod">
          <ac:chgData name="Xinxi Li (elev)" userId="5342c77e-d6af-48f8-ac07-2a161d5f0a44" providerId="ADAL" clId="{5D5A8A43-F376-4051-8F90-BDAA1A689537}" dt="2024-03-17T15:37:00.094" v="2170" actId="26606"/>
          <ac:spMkLst>
            <pc:docMk/>
            <pc:sldMk cId="1266824959" sldId="258"/>
            <ac:spMk id="5" creationId="{1FC1F5DC-64E9-1919-A7A8-BEF5182F9168}"/>
          </ac:spMkLst>
        </pc:spChg>
        <pc:spChg chg="add del">
          <ac:chgData name="Xinxi Li (elev)" userId="5342c77e-d6af-48f8-ac07-2a161d5f0a44" providerId="ADAL" clId="{5D5A8A43-F376-4051-8F90-BDAA1A689537}" dt="2024-03-17T15:37:00.063" v="2169" actId="26606"/>
          <ac:spMkLst>
            <pc:docMk/>
            <pc:sldMk cId="1266824959" sldId="258"/>
            <ac:spMk id="10" creationId="{081EA652-8C6A-4E69-BEB9-170809474553}"/>
          </ac:spMkLst>
        </pc:spChg>
        <pc:spChg chg="add del">
          <ac:chgData name="Xinxi Li (elev)" userId="5342c77e-d6af-48f8-ac07-2a161d5f0a44" providerId="ADAL" clId="{5D5A8A43-F376-4051-8F90-BDAA1A689537}" dt="2024-03-17T15:37:00.063" v="2169" actId="26606"/>
          <ac:spMkLst>
            <pc:docMk/>
            <pc:sldMk cId="1266824959" sldId="258"/>
            <ac:spMk id="12" creationId="{5298780A-33B9-4EA2-8F67-DE68AD62841B}"/>
          </ac:spMkLst>
        </pc:spChg>
        <pc:spChg chg="add del">
          <ac:chgData name="Xinxi Li (elev)" userId="5342c77e-d6af-48f8-ac07-2a161d5f0a44" providerId="ADAL" clId="{5D5A8A43-F376-4051-8F90-BDAA1A689537}" dt="2024-03-17T15:37:00.063" v="2169" actId="26606"/>
          <ac:spMkLst>
            <pc:docMk/>
            <pc:sldMk cId="1266824959" sldId="258"/>
            <ac:spMk id="14" creationId="{7F488E8B-4E1E-4402-8935-D4E6C02615C7}"/>
          </ac:spMkLst>
        </pc:spChg>
        <pc:spChg chg="add">
          <ac:chgData name="Xinxi Li (elev)" userId="5342c77e-d6af-48f8-ac07-2a161d5f0a44" providerId="ADAL" clId="{5D5A8A43-F376-4051-8F90-BDAA1A689537}" dt="2024-03-17T15:37:00.094" v="2170" actId="26606"/>
          <ac:spMkLst>
            <pc:docMk/>
            <pc:sldMk cId="1266824959" sldId="258"/>
            <ac:spMk id="18" creationId="{DAF1966E-FD40-4A4A-B61B-C4DF7FA05F06}"/>
          </ac:spMkLst>
        </pc:spChg>
        <pc:spChg chg="add">
          <ac:chgData name="Xinxi Li (elev)" userId="5342c77e-d6af-48f8-ac07-2a161d5f0a44" providerId="ADAL" clId="{5D5A8A43-F376-4051-8F90-BDAA1A689537}" dt="2024-03-17T15:37:00.094" v="2170" actId="26606"/>
          <ac:spMkLst>
            <pc:docMk/>
            <pc:sldMk cId="1266824959" sldId="258"/>
            <ac:spMk id="19" creationId="{047BFA19-D45E-416B-A404-7AF2F3F27017}"/>
          </ac:spMkLst>
        </pc:spChg>
        <pc:spChg chg="add">
          <ac:chgData name="Xinxi Li (elev)" userId="5342c77e-d6af-48f8-ac07-2a161d5f0a44" providerId="ADAL" clId="{5D5A8A43-F376-4051-8F90-BDAA1A689537}" dt="2024-03-17T15:37:00.094" v="2170" actId="26606"/>
          <ac:spMkLst>
            <pc:docMk/>
            <pc:sldMk cId="1266824959" sldId="258"/>
            <ac:spMk id="20" creationId="{8E0105E7-23DB-4CF2-8258-FF47C7620F6E}"/>
          </ac:spMkLst>
        </pc:spChg>
        <pc:spChg chg="add">
          <ac:chgData name="Xinxi Li (elev)" userId="5342c77e-d6af-48f8-ac07-2a161d5f0a44" providerId="ADAL" clId="{5D5A8A43-F376-4051-8F90-BDAA1A689537}" dt="2024-03-17T15:37:00.094" v="2170" actId="26606"/>
          <ac:spMkLst>
            <pc:docMk/>
            <pc:sldMk cId="1266824959" sldId="258"/>
            <ac:spMk id="21" creationId="{074B4F7D-14B2-478B-8BF5-01E4E0C5D263}"/>
          </ac:spMkLst>
        </pc:spChg>
        <pc:cxnChg chg="add del">
          <ac:chgData name="Xinxi Li (elev)" userId="5342c77e-d6af-48f8-ac07-2a161d5f0a44" providerId="ADAL" clId="{5D5A8A43-F376-4051-8F90-BDAA1A689537}" dt="2024-03-17T15:37:00.063" v="2169" actId="26606"/>
          <ac:cxnSpMkLst>
            <pc:docMk/>
            <pc:sldMk cId="1266824959" sldId="258"/>
            <ac:cxnSpMk id="16" creationId="{23AAC9B5-8015-485C-ACF9-A750390E9A56}"/>
          </ac:cxnSpMkLst>
        </pc:cxnChg>
      </pc:sldChg>
      <pc:sldChg chg="addSp modSp new mod modTransition modNotesTx">
        <pc:chgData name="Xinxi Li (elev)" userId="5342c77e-d6af-48f8-ac07-2a161d5f0a44" providerId="ADAL" clId="{5D5A8A43-F376-4051-8F90-BDAA1A689537}" dt="2024-03-22T07:35:16.852" v="3061"/>
        <pc:sldMkLst>
          <pc:docMk/>
          <pc:sldMk cId="1784097862" sldId="259"/>
        </pc:sldMkLst>
        <pc:spChg chg="mod">
          <ac:chgData name="Xinxi Li (elev)" userId="5342c77e-d6af-48f8-ac07-2a161d5f0a44" providerId="ADAL" clId="{5D5A8A43-F376-4051-8F90-BDAA1A689537}" dt="2024-03-22T06:03:53.621" v="3023" actId="1076"/>
          <ac:spMkLst>
            <pc:docMk/>
            <pc:sldMk cId="1784097862" sldId="259"/>
            <ac:spMk id="2" creationId="{F88C38F5-1402-587C-3D6F-57530B405211}"/>
          </ac:spMkLst>
        </pc:spChg>
        <pc:spChg chg="mod">
          <ac:chgData name="Xinxi Li (elev)" userId="5342c77e-d6af-48f8-ac07-2a161d5f0a44" providerId="ADAL" clId="{5D5A8A43-F376-4051-8F90-BDAA1A689537}" dt="2024-03-22T06:05:21.891" v="3032" actId="1076"/>
          <ac:spMkLst>
            <pc:docMk/>
            <pc:sldMk cId="1784097862" sldId="259"/>
            <ac:spMk id="3" creationId="{330D4E8D-C445-6CDF-A325-0334DCB97B87}"/>
          </ac:spMkLst>
        </pc:spChg>
        <pc:spChg chg="mod">
          <ac:chgData name="Xinxi Li (elev)" userId="5342c77e-d6af-48f8-ac07-2a161d5f0a44" providerId="ADAL" clId="{5D5A8A43-F376-4051-8F90-BDAA1A689537}" dt="2024-03-22T06:06:06.122" v="3043" actId="20577"/>
          <ac:spMkLst>
            <pc:docMk/>
            <pc:sldMk cId="1784097862" sldId="259"/>
            <ac:spMk id="4" creationId="{51A441F0-AFA0-297B-438D-4E770CEDAB28}"/>
          </ac:spMkLst>
        </pc:spChg>
        <pc:spChg chg="add mod ord">
          <ac:chgData name="Xinxi Li (elev)" userId="5342c77e-d6af-48f8-ac07-2a161d5f0a44" providerId="ADAL" clId="{5D5A8A43-F376-4051-8F90-BDAA1A689537}" dt="2024-03-22T06:04:17.574" v="3024" actId="1076"/>
          <ac:spMkLst>
            <pc:docMk/>
            <pc:sldMk cId="1784097862" sldId="259"/>
            <ac:spMk id="5" creationId="{A613AFCA-4BE4-37C8-AF57-0D88ADF459AA}"/>
          </ac:spMkLst>
        </pc:spChg>
      </pc:sldChg>
      <pc:sldChg chg="modSp new mod modTransition modNotesTx">
        <pc:chgData name="Xinxi Li (elev)" userId="5342c77e-d6af-48f8-ac07-2a161d5f0a44" providerId="ADAL" clId="{5D5A8A43-F376-4051-8F90-BDAA1A689537}" dt="2024-03-22T07:35:16.852" v="3061"/>
        <pc:sldMkLst>
          <pc:docMk/>
          <pc:sldMk cId="295312517" sldId="260"/>
        </pc:sldMkLst>
        <pc:spChg chg="mod">
          <ac:chgData name="Xinxi Li (elev)" userId="5342c77e-d6af-48f8-ac07-2a161d5f0a44" providerId="ADAL" clId="{5D5A8A43-F376-4051-8F90-BDAA1A689537}" dt="2024-02-23T13:04:56.039" v="22"/>
          <ac:spMkLst>
            <pc:docMk/>
            <pc:sldMk cId="295312517" sldId="260"/>
            <ac:spMk id="2" creationId="{ADBA41B3-794E-97BB-D4A3-85127F07C5CD}"/>
          </ac:spMkLst>
        </pc:spChg>
      </pc:sldChg>
      <pc:sldChg chg="addSp modSp mod modTransition setBg modNotesTx">
        <pc:chgData name="Xinxi Li (elev)" userId="5342c77e-d6af-48f8-ac07-2a161d5f0a44" providerId="ADAL" clId="{5D5A8A43-F376-4051-8F90-BDAA1A689537}" dt="2024-03-22T07:35:16.852" v="3061"/>
        <pc:sldMkLst>
          <pc:docMk/>
          <pc:sldMk cId="3625637995" sldId="261"/>
        </pc:sldMkLst>
        <pc:spChg chg="mod">
          <ac:chgData name="Xinxi Li (elev)" userId="5342c77e-d6af-48f8-ac07-2a161d5f0a44" providerId="ADAL" clId="{5D5A8A43-F376-4051-8F90-BDAA1A689537}" dt="2024-03-18T20:52:44.863" v="2199" actId="26606"/>
          <ac:spMkLst>
            <pc:docMk/>
            <pc:sldMk cId="3625637995" sldId="261"/>
            <ac:spMk id="2" creationId="{E4BA94E0-441C-95C8-16DE-F3531DDDD8B5}"/>
          </ac:spMkLst>
        </pc:spChg>
        <pc:spChg chg="mod">
          <ac:chgData name="Xinxi Li (elev)" userId="5342c77e-d6af-48f8-ac07-2a161d5f0a44" providerId="ADAL" clId="{5D5A8A43-F376-4051-8F90-BDAA1A689537}" dt="2024-03-18T20:53:00.449" v="2200" actId="403"/>
          <ac:spMkLst>
            <pc:docMk/>
            <pc:sldMk cId="3625637995" sldId="261"/>
            <ac:spMk id="3" creationId="{7451888E-8439-C80F-1DE6-29FF19CB794A}"/>
          </ac:spMkLst>
        </pc:spChg>
        <pc:spChg chg="add">
          <ac:chgData name="Xinxi Li (elev)" userId="5342c77e-d6af-48f8-ac07-2a161d5f0a44" providerId="ADAL" clId="{5D5A8A43-F376-4051-8F90-BDAA1A689537}" dt="2024-03-18T20:52:44.863" v="2199" actId="26606"/>
          <ac:spMkLst>
            <pc:docMk/>
            <pc:sldMk cId="3625637995" sldId="261"/>
            <ac:spMk id="3079" creationId="{0D05C9B4-B5C9-2D4D-23C9-CEE72646F923}"/>
          </ac:spMkLst>
        </pc:spChg>
        <pc:picChg chg="mod">
          <ac:chgData name="Xinxi Li (elev)" userId="5342c77e-d6af-48f8-ac07-2a161d5f0a44" providerId="ADAL" clId="{5D5A8A43-F376-4051-8F90-BDAA1A689537}" dt="2024-03-18T20:52:44.863" v="2199" actId="26606"/>
          <ac:picMkLst>
            <pc:docMk/>
            <pc:sldMk cId="3625637995" sldId="261"/>
            <ac:picMk id="3074" creationId="{71E9131D-76DA-F6A8-3A90-8FE0BD2E95AD}"/>
          </ac:picMkLst>
        </pc:picChg>
      </pc:sldChg>
      <pc:sldChg chg="addSp modSp new mod modTransition modNotesTx">
        <pc:chgData name="Xinxi Li (elev)" userId="5342c77e-d6af-48f8-ac07-2a161d5f0a44" providerId="ADAL" clId="{5D5A8A43-F376-4051-8F90-BDAA1A689537}" dt="2024-03-22T07:35:16.852" v="3061"/>
        <pc:sldMkLst>
          <pc:docMk/>
          <pc:sldMk cId="372967505" sldId="262"/>
        </pc:sldMkLst>
        <pc:spChg chg="mod">
          <ac:chgData name="Xinxi Li (elev)" userId="5342c77e-d6af-48f8-ac07-2a161d5f0a44" providerId="ADAL" clId="{5D5A8A43-F376-4051-8F90-BDAA1A689537}" dt="2024-03-08T07:59:52.086" v="517" actId="2711"/>
          <ac:spMkLst>
            <pc:docMk/>
            <pc:sldMk cId="372967505" sldId="262"/>
            <ac:spMk id="2" creationId="{04674C3F-1C8F-23B9-8A12-4B949728C1BC}"/>
          </ac:spMkLst>
        </pc:spChg>
        <pc:spChg chg="mod">
          <ac:chgData name="Xinxi Li (elev)" userId="5342c77e-d6af-48f8-ac07-2a161d5f0a44" providerId="ADAL" clId="{5D5A8A43-F376-4051-8F90-BDAA1A689537}" dt="2024-03-17T15:37:26.528" v="2171" actId="1076"/>
          <ac:spMkLst>
            <pc:docMk/>
            <pc:sldMk cId="372967505" sldId="262"/>
            <ac:spMk id="3" creationId="{C833E6AA-09D3-59E0-B366-9B4D3FF25316}"/>
          </ac:spMkLst>
        </pc:spChg>
        <pc:spChg chg="add mod">
          <ac:chgData name="Xinxi Li (elev)" userId="5342c77e-d6af-48f8-ac07-2a161d5f0a44" providerId="ADAL" clId="{5D5A8A43-F376-4051-8F90-BDAA1A689537}" dt="2024-03-17T08:41:35.549" v="2064" actId="1076"/>
          <ac:spMkLst>
            <pc:docMk/>
            <pc:sldMk cId="372967505" sldId="262"/>
            <ac:spMk id="5" creationId="{361DEA27-716A-DB30-B9D5-81C886D0A554}"/>
          </ac:spMkLst>
        </pc:spChg>
        <pc:spChg chg="add mod ord">
          <ac:chgData name="Xinxi Li (elev)" userId="5342c77e-d6af-48f8-ac07-2a161d5f0a44" providerId="ADAL" clId="{5D5A8A43-F376-4051-8F90-BDAA1A689537}" dt="2024-03-17T08:41:37.924" v="2065" actId="1076"/>
          <ac:spMkLst>
            <pc:docMk/>
            <pc:sldMk cId="372967505" sldId="262"/>
            <ac:spMk id="6" creationId="{DE4EEBC2-37CC-21D0-902E-909319849061}"/>
          </ac:spMkLst>
        </pc:spChg>
        <pc:grpChg chg="add mod">
          <ac:chgData name="Xinxi Li (elev)" userId="5342c77e-d6af-48f8-ac07-2a161d5f0a44" providerId="ADAL" clId="{5D5A8A43-F376-4051-8F90-BDAA1A689537}" dt="2024-03-17T08:41:37.924" v="2065" actId="1076"/>
          <ac:grpSpMkLst>
            <pc:docMk/>
            <pc:sldMk cId="372967505" sldId="262"/>
            <ac:grpSpMk id="7" creationId="{3BF93DFE-E28B-4A73-663B-3D680E2BA860}"/>
          </ac:grpSpMkLst>
        </pc:grpChg>
        <pc:picChg chg="add mod">
          <ac:chgData name="Xinxi Li (elev)" userId="5342c77e-d6af-48f8-ac07-2a161d5f0a44" providerId="ADAL" clId="{5D5A8A43-F376-4051-8F90-BDAA1A689537}" dt="2024-03-17T08:41:37.924" v="2065" actId="1076"/>
          <ac:picMkLst>
            <pc:docMk/>
            <pc:sldMk cId="372967505" sldId="262"/>
            <ac:picMk id="1026" creationId="{95596323-6CFF-76B2-52A7-D223C7B0BA17}"/>
          </ac:picMkLst>
        </pc:picChg>
        <pc:cxnChg chg="add mod">
          <ac:chgData name="Xinxi Li (elev)" userId="5342c77e-d6af-48f8-ac07-2a161d5f0a44" providerId="ADAL" clId="{5D5A8A43-F376-4051-8F90-BDAA1A689537}" dt="2024-03-21T19:23:23.833" v="2888" actId="1076"/>
          <ac:cxnSpMkLst>
            <pc:docMk/>
            <pc:sldMk cId="372967505" sldId="262"/>
            <ac:cxnSpMk id="8" creationId="{1F7FD2DC-3F83-1143-07AB-7987B16F1F44}"/>
          </ac:cxnSpMkLst>
        </pc:cxnChg>
      </pc:sldChg>
      <pc:sldChg chg="addSp modSp new mod modTransition setBg">
        <pc:chgData name="Xinxi Li (elev)" userId="5342c77e-d6af-48f8-ac07-2a161d5f0a44" providerId="ADAL" clId="{5D5A8A43-F376-4051-8F90-BDAA1A689537}" dt="2024-03-22T07:35:16.852" v="3061"/>
        <pc:sldMkLst>
          <pc:docMk/>
          <pc:sldMk cId="2857003400" sldId="263"/>
        </pc:sldMkLst>
        <pc:spChg chg="mod">
          <ac:chgData name="Xinxi Li (elev)" userId="5342c77e-d6af-48f8-ac07-2a161d5f0a44" providerId="ADAL" clId="{5D5A8A43-F376-4051-8F90-BDAA1A689537}" dt="2024-03-22T06:06:49.198" v="3044" actId="26606"/>
          <ac:spMkLst>
            <pc:docMk/>
            <pc:sldMk cId="2857003400" sldId="263"/>
            <ac:spMk id="2" creationId="{BBDE390D-39EB-EED7-7C17-3CE7B1E566A0}"/>
          </ac:spMkLst>
        </pc:spChg>
        <pc:spChg chg="mod">
          <ac:chgData name="Xinxi Li (elev)" userId="5342c77e-d6af-48f8-ac07-2a161d5f0a44" providerId="ADAL" clId="{5D5A8A43-F376-4051-8F90-BDAA1A689537}" dt="2024-03-22T06:06:49.198" v="3044" actId="26606"/>
          <ac:spMkLst>
            <pc:docMk/>
            <pc:sldMk cId="2857003400" sldId="263"/>
            <ac:spMk id="3" creationId="{512B3573-7321-3FF1-4940-1218AB7EC43E}"/>
          </ac:spMkLst>
        </pc:spChg>
        <pc:spChg chg="add">
          <ac:chgData name="Xinxi Li (elev)" userId="5342c77e-d6af-48f8-ac07-2a161d5f0a44" providerId="ADAL" clId="{5D5A8A43-F376-4051-8F90-BDAA1A689537}" dt="2024-03-22T06:06:49.198" v="3044" actId="26606"/>
          <ac:spMkLst>
            <pc:docMk/>
            <pc:sldMk cId="2857003400" sldId="263"/>
            <ac:spMk id="8" creationId="{E777E57D-6A88-4B5B-A068-2BA7FF4E8CCA}"/>
          </ac:spMkLst>
        </pc:spChg>
        <pc:spChg chg="add">
          <ac:chgData name="Xinxi Li (elev)" userId="5342c77e-d6af-48f8-ac07-2a161d5f0a44" providerId="ADAL" clId="{5D5A8A43-F376-4051-8F90-BDAA1A689537}" dt="2024-03-22T06:06:49.198" v="3044" actId="26606"/>
          <ac:spMkLst>
            <pc:docMk/>
            <pc:sldMk cId="2857003400" sldId="263"/>
            <ac:spMk id="10" creationId="{F7117410-A2A4-4085-9ADC-46744551DBDE}"/>
          </ac:spMkLst>
        </pc:spChg>
        <pc:spChg chg="add">
          <ac:chgData name="Xinxi Li (elev)" userId="5342c77e-d6af-48f8-ac07-2a161d5f0a44" providerId="ADAL" clId="{5D5A8A43-F376-4051-8F90-BDAA1A689537}" dt="2024-03-22T06:06:49.198" v="3044" actId="26606"/>
          <ac:spMkLst>
            <pc:docMk/>
            <pc:sldMk cId="2857003400" sldId="263"/>
            <ac:spMk id="12" creationId="{99F74EB5-E547-4FB4-95F5-BCC788F3C4A0}"/>
          </ac:spMkLst>
        </pc:spChg>
      </pc:sldChg>
      <pc:sldChg chg="modSp new mod modTransition">
        <pc:chgData name="Xinxi Li (elev)" userId="5342c77e-d6af-48f8-ac07-2a161d5f0a44" providerId="ADAL" clId="{5D5A8A43-F376-4051-8F90-BDAA1A689537}" dt="2024-03-22T07:35:16.852" v="3061"/>
        <pc:sldMkLst>
          <pc:docMk/>
          <pc:sldMk cId="3267487120" sldId="264"/>
        </pc:sldMkLst>
        <pc:spChg chg="mod">
          <ac:chgData name="Xinxi Li (elev)" userId="5342c77e-d6af-48f8-ac07-2a161d5f0a44" providerId="ADAL" clId="{5D5A8A43-F376-4051-8F90-BDAA1A689537}" dt="2024-03-08T07:30:16.281" v="145" actId="20577"/>
          <ac:spMkLst>
            <pc:docMk/>
            <pc:sldMk cId="3267487120" sldId="264"/>
            <ac:spMk id="2" creationId="{F854F489-A3D4-E1CC-EA50-5D1CC2C92377}"/>
          </ac:spMkLst>
        </pc:spChg>
      </pc:sldChg>
      <pc:sldChg chg="addSp delSp modSp mod modTransition modNotesTx">
        <pc:chgData name="Xinxi Li (elev)" userId="5342c77e-d6af-48f8-ac07-2a161d5f0a44" providerId="ADAL" clId="{5D5A8A43-F376-4051-8F90-BDAA1A689537}" dt="2024-03-22T07:35:16.852" v="3061"/>
        <pc:sldMkLst>
          <pc:docMk/>
          <pc:sldMk cId="3495622463" sldId="265"/>
        </pc:sldMkLst>
        <pc:spChg chg="mod">
          <ac:chgData name="Xinxi Li (elev)" userId="5342c77e-d6af-48f8-ac07-2a161d5f0a44" providerId="ADAL" clId="{5D5A8A43-F376-4051-8F90-BDAA1A689537}" dt="2024-03-18T20:54:25.896" v="2206" actId="1076"/>
          <ac:spMkLst>
            <pc:docMk/>
            <pc:sldMk cId="3495622463" sldId="265"/>
            <ac:spMk id="2" creationId="{6CB82B03-8F02-463D-0C6C-0A6193C24384}"/>
          </ac:spMkLst>
        </pc:spChg>
        <pc:spChg chg="add del mod">
          <ac:chgData name="Xinxi Li (elev)" userId="5342c77e-d6af-48f8-ac07-2a161d5f0a44" providerId="ADAL" clId="{5D5A8A43-F376-4051-8F90-BDAA1A689537}" dt="2024-03-18T20:54:22.346" v="2205" actId="1076"/>
          <ac:spMkLst>
            <pc:docMk/>
            <pc:sldMk cId="3495622463" sldId="265"/>
            <ac:spMk id="3" creationId="{CE8D1B48-B47B-B464-04F3-3E2C4D61EC97}"/>
          </ac:spMkLst>
        </pc:spChg>
        <pc:graphicFrameChg chg="add del">
          <ac:chgData name="Xinxi Li (elev)" userId="5342c77e-d6af-48f8-ac07-2a161d5f0a44" providerId="ADAL" clId="{5D5A8A43-F376-4051-8F90-BDAA1A689537}" dt="2024-03-17T15:46:09.123" v="2194" actId="26606"/>
          <ac:graphicFrameMkLst>
            <pc:docMk/>
            <pc:sldMk cId="3495622463" sldId="265"/>
            <ac:graphicFrameMk id="6" creationId="{7453DAB3-2403-7DA4-0A18-F44529BA4C67}"/>
          </ac:graphicFrameMkLst>
        </pc:graphicFrameChg>
        <pc:picChg chg="add mod">
          <ac:chgData name="Xinxi Li (elev)" userId="5342c77e-d6af-48f8-ac07-2a161d5f0a44" providerId="ADAL" clId="{5D5A8A43-F376-4051-8F90-BDAA1A689537}" dt="2024-03-18T20:54:49.434" v="2209" actId="14100"/>
          <ac:picMkLst>
            <pc:docMk/>
            <pc:sldMk cId="3495622463" sldId="265"/>
            <ac:picMk id="1026" creationId="{5B612FFE-CF7F-6E3D-DF06-EA7C6C629EAE}"/>
          </ac:picMkLst>
        </pc:picChg>
      </pc:sldChg>
      <pc:sldChg chg="addSp delSp modSp mod modTransition setBg modNotesTx">
        <pc:chgData name="Xinxi Li (elev)" userId="5342c77e-d6af-48f8-ac07-2a161d5f0a44" providerId="ADAL" clId="{5D5A8A43-F376-4051-8F90-BDAA1A689537}" dt="2024-03-22T07:35:16.852" v="3061"/>
        <pc:sldMkLst>
          <pc:docMk/>
          <pc:sldMk cId="1242991782" sldId="266"/>
        </pc:sldMkLst>
        <pc:spChg chg="mod">
          <ac:chgData name="Xinxi Li (elev)" userId="5342c77e-d6af-48f8-ac07-2a161d5f0a44" providerId="ADAL" clId="{5D5A8A43-F376-4051-8F90-BDAA1A689537}" dt="2024-03-17T15:38:38.266" v="2177" actId="26606"/>
          <ac:spMkLst>
            <pc:docMk/>
            <pc:sldMk cId="1242991782" sldId="266"/>
            <ac:spMk id="2" creationId="{DBCF18B5-A5BE-6436-37F7-501EAFE0234C}"/>
          </ac:spMkLst>
        </pc:spChg>
        <pc:spChg chg="mod ord">
          <ac:chgData name="Xinxi Li (elev)" userId="5342c77e-d6af-48f8-ac07-2a161d5f0a44" providerId="ADAL" clId="{5D5A8A43-F376-4051-8F90-BDAA1A689537}" dt="2024-03-17T15:42:56.078" v="2186" actId="1038"/>
          <ac:spMkLst>
            <pc:docMk/>
            <pc:sldMk cId="1242991782" sldId="266"/>
            <ac:spMk id="3" creationId="{A0B4F144-3065-7962-11B4-A781352FE7D4}"/>
          </ac:spMkLst>
        </pc:spChg>
        <pc:spChg chg="add del">
          <ac:chgData name="Xinxi Li (elev)" userId="5342c77e-d6af-48f8-ac07-2a161d5f0a44" providerId="ADAL" clId="{5D5A8A43-F376-4051-8F90-BDAA1A689537}" dt="2024-03-17T09:22:29.851" v="2069" actId="26606"/>
          <ac:spMkLst>
            <pc:docMk/>
            <pc:sldMk cId="1242991782" sldId="266"/>
            <ac:spMk id="1031" creationId="{12609869-9E80-471B-A487-A53288E0E791}"/>
          </ac:spMkLst>
        </pc:spChg>
        <pc:spChg chg="add del">
          <ac:chgData name="Xinxi Li (elev)" userId="5342c77e-d6af-48f8-ac07-2a161d5f0a44" providerId="ADAL" clId="{5D5A8A43-F376-4051-8F90-BDAA1A689537}" dt="2024-03-17T09:22:29.851" v="2069" actId="26606"/>
          <ac:spMkLst>
            <pc:docMk/>
            <pc:sldMk cId="1242991782" sldId="266"/>
            <ac:spMk id="1033" creationId="{7004738A-9D34-43E8-97D2-CA0EED4F8BE0}"/>
          </ac:spMkLst>
        </pc:spChg>
        <pc:spChg chg="add del">
          <ac:chgData name="Xinxi Li (elev)" userId="5342c77e-d6af-48f8-ac07-2a161d5f0a44" providerId="ADAL" clId="{5D5A8A43-F376-4051-8F90-BDAA1A689537}" dt="2024-03-17T09:22:29.851" v="2069" actId="26606"/>
          <ac:spMkLst>
            <pc:docMk/>
            <pc:sldMk cId="1242991782" sldId="266"/>
            <ac:spMk id="1035" creationId="{B8B8D07F-F13E-443E-BA68-2D26672D76B9}"/>
          </ac:spMkLst>
        </pc:spChg>
        <pc:spChg chg="add del">
          <ac:chgData name="Xinxi Li (elev)" userId="5342c77e-d6af-48f8-ac07-2a161d5f0a44" providerId="ADAL" clId="{5D5A8A43-F376-4051-8F90-BDAA1A689537}" dt="2024-03-17T09:22:29.851" v="2069" actId="26606"/>
          <ac:spMkLst>
            <pc:docMk/>
            <pc:sldMk cId="1242991782" sldId="266"/>
            <ac:spMk id="1037" creationId="{2813A4FA-24A5-41ED-A534-3807D1B2F344}"/>
          </ac:spMkLst>
        </pc:spChg>
        <pc:spChg chg="add del">
          <ac:chgData name="Xinxi Li (elev)" userId="5342c77e-d6af-48f8-ac07-2a161d5f0a44" providerId="ADAL" clId="{5D5A8A43-F376-4051-8F90-BDAA1A689537}" dt="2024-03-17T09:22:29.851" v="2069" actId="26606"/>
          <ac:spMkLst>
            <pc:docMk/>
            <pc:sldMk cId="1242991782" sldId="266"/>
            <ac:spMk id="1039" creationId="{C3944F27-CA70-4E84-A51A-E6BF89558979}"/>
          </ac:spMkLst>
        </pc:spChg>
        <pc:spChg chg="add del">
          <ac:chgData name="Xinxi Li (elev)" userId="5342c77e-d6af-48f8-ac07-2a161d5f0a44" providerId="ADAL" clId="{5D5A8A43-F376-4051-8F90-BDAA1A689537}" dt="2024-03-17T09:22:32.132" v="2071" actId="26606"/>
          <ac:spMkLst>
            <pc:docMk/>
            <pc:sldMk cId="1242991782" sldId="266"/>
            <ac:spMk id="1041" creationId="{F821940F-7A1D-4ACC-85B4-A932898ABB37}"/>
          </ac:spMkLst>
        </pc:spChg>
        <pc:spChg chg="add del">
          <ac:chgData name="Xinxi Li (elev)" userId="5342c77e-d6af-48f8-ac07-2a161d5f0a44" providerId="ADAL" clId="{5D5A8A43-F376-4051-8F90-BDAA1A689537}" dt="2024-03-17T09:22:32.132" v="2071" actId="26606"/>
          <ac:spMkLst>
            <pc:docMk/>
            <pc:sldMk cId="1242991782" sldId="266"/>
            <ac:spMk id="1042" creationId="{16674508-81D3-48CF-96BF-7FC60EAA572A}"/>
          </ac:spMkLst>
        </pc:spChg>
        <pc:picChg chg="add mod modCrop">
          <ac:chgData name="Xinxi Li (elev)" userId="5342c77e-d6af-48f8-ac07-2a161d5f0a44" providerId="ADAL" clId="{5D5A8A43-F376-4051-8F90-BDAA1A689537}" dt="2024-03-17T15:39:28.744" v="2181" actId="14100"/>
          <ac:picMkLst>
            <pc:docMk/>
            <pc:sldMk cId="1242991782" sldId="266"/>
            <ac:picMk id="4" creationId="{0B119D83-B84B-141A-4CEC-1F04675913A6}"/>
          </ac:picMkLst>
        </pc:picChg>
        <pc:picChg chg="add del mod">
          <ac:chgData name="Xinxi Li (elev)" userId="5342c77e-d6af-48f8-ac07-2a161d5f0a44" providerId="ADAL" clId="{5D5A8A43-F376-4051-8F90-BDAA1A689537}" dt="2024-03-17T15:13:08.780" v="2096" actId="478"/>
          <ac:picMkLst>
            <pc:docMk/>
            <pc:sldMk cId="1242991782" sldId="266"/>
            <ac:picMk id="1026" creationId="{6B69C57B-4746-F5C2-7BA2-275F8FF739F3}"/>
          </ac:picMkLst>
        </pc:picChg>
        <pc:cxnChg chg="add del">
          <ac:chgData name="Xinxi Li (elev)" userId="5342c77e-d6af-48f8-ac07-2a161d5f0a44" providerId="ADAL" clId="{5D5A8A43-F376-4051-8F90-BDAA1A689537}" dt="2024-03-17T15:38:38.266" v="2177" actId="26606"/>
          <ac:cxnSpMkLst>
            <pc:docMk/>
            <pc:sldMk cId="1242991782" sldId="266"/>
            <ac:cxnSpMk id="9" creationId="{FC23E3B9-5ABF-58B3-E2B0-E9A5DAA90037}"/>
          </ac:cxnSpMkLst>
        </pc:cxnChg>
        <pc:cxnChg chg="add del">
          <ac:chgData name="Xinxi Li (elev)" userId="5342c77e-d6af-48f8-ac07-2a161d5f0a44" providerId="ADAL" clId="{5D5A8A43-F376-4051-8F90-BDAA1A689537}" dt="2024-03-17T09:22:39.945" v="2073" actId="26606"/>
          <ac:cxnSpMkLst>
            <pc:docMk/>
            <pc:sldMk cId="1242991782" sldId="266"/>
            <ac:cxnSpMk id="1044" creationId="{FC23E3B9-5ABF-58B3-E2B0-E9A5DAA90037}"/>
          </ac:cxnSpMkLst>
        </pc:cxnChg>
        <pc:cxnChg chg="add del">
          <ac:chgData name="Xinxi Li (elev)" userId="5342c77e-d6af-48f8-ac07-2a161d5f0a44" providerId="ADAL" clId="{5D5A8A43-F376-4051-8F90-BDAA1A689537}" dt="2024-03-17T09:22:41.554" v="2075" actId="26606"/>
          <ac:cxnSpMkLst>
            <pc:docMk/>
            <pc:sldMk cId="1242991782" sldId="266"/>
            <ac:cxnSpMk id="1046" creationId="{1503BFE4-729B-D9D0-C17B-501E6AF1127A}"/>
          </ac:cxnSpMkLst>
        </pc:cxnChg>
      </pc:sldChg>
      <pc:sldChg chg="addSp delSp modSp new mod modTransition modAnim modNotesTx">
        <pc:chgData name="Xinxi Li (elev)" userId="5342c77e-d6af-48f8-ac07-2a161d5f0a44" providerId="ADAL" clId="{5D5A8A43-F376-4051-8F90-BDAA1A689537}" dt="2024-03-22T07:35:16.852" v="3061"/>
        <pc:sldMkLst>
          <pc:docMk/>
          <pc:sldMk cId="1492323400" sldId="267"/>
        </pc:sldMkLst>
        <pc:spChg chg="mod">
          <ac:chgData name="Xinxi Li (elev)" userId="5342c77e-d6af-48f8-ac07-2a161d5f0a44" providerId="ADAL" clId="{5D5A8A43-F376-4051-8F90-BDAA1A689537}" dt="2024-03-08T08:24:58.441" v="1264" actId="2711"/>
          <ac:spMkLst>
            <pc:docMk/>
            <pc:sldMk cId="1492323400" sldId="267"/>
            <ac:spMk id="2" creationId="{BB1FAADD-C4C4-1E9A-C028-19B34D9618B6}"/>
          </ac:spMkLst>
        </pc:spChg>
        <pc:spChg chg="add del mod">
          <ac:chgData name="Xinxi Li (elev)" userId="5342c77e-d6af-48f8-ac07-2a161d5f0a44" providerId="ADAL" clId="{5D5A8A43-F376-4051-8F90-BDAA1A689537}" dt="2024-03-17T15:43:10.171" v="2192" actId="1036"/>
          <ac:spMkLst>
            <pc:docMk/>
            <pc:sldMk cId="1492323400" sldId="267"/>
            <ac:spMk id="3" creationId="{E167C69C-45D3-D281-028A-DEB86AFDFB28}"/>
          </ac:spMkLst>
        </pc:spChg>
        <pc:spChg chg="add del">
          <ac:chgData name="Xinxi Li (elev)" userId="5342c77e-d6af-48f8-ac07-2a161d5f0a44" providerId="ADAL" clId="{5D5A8A43-F376-4051-8F90-BDAA1A689537}" dt="2024-03-08T08:38:53.304" v="1897" actId="22"/>
          <ac:spMkLst>
            <pc:docMk/>
            <pc:sldMk cId="1492323400" sldId="267"/>
            <ac:spMk id="5" creationId="{96288BD1-4B05-EED1-5833-88B2C3414101}"/>
          </ac:spMkLst>
        </pc:spChg>
        <pc:spChg chg="add mod">
          <ac:chgData name="Xinxi Li (elev)" userId="5342c77e-d6af-48f8-ac07-2a161d5f0a44" providerId="ADAL" clId="{5D5A8A43-F376-4051-8F90-BDAA1A689537}" dt="2024-03-08T08:45:42.881" v="2053" actId="688"/>
          <ac:spMkLst>
            <pc:docMk/>
            <pc:sldMk cId="1492323400" sldId="267"/>
            <ac:spMk id="6" creationId="{5EFC1088-282A-5B61-8342-08FA0F44A0D4}"/>
          </ac:spMkLst>
        </pc:spChg>
        <pc:picChg chg="add mod">
          <ac:chgData name="Xinxi Li (elev)" userId="5342c77e-d6af-48f8-ac07-2a161d5f0a44" providerId="ADAL" clId="{5D5A8A43-F376-4051-8F90-BDAA1A689537}" dt="2024-03-08T08:22:57.397" v="1190"/>
          <ac:picMkLst>
            <pc:docMk/>
            <pc:sldMk cId="1492323400" sldId="267"/>
            <ac:picMk id="3074" creationId="{277059A7-B9C7-0A1B-D8FC-4D1A3846739B}"/>
          </ac:picMkLst>
        </pc:picChg>
        <pc:picChg chg="add mod">
          <ac:chgData name="Xinxi Li (elev)" userId="5342c77e-d6af-48f8-ac07-2a161d5f0a44" providerId="ADAL" clId="{5D5A8A43-F376-4051-8F90-BDAA1A689537}" dt="2024-03-08T08:42:56.451" v="2031" actId="1076"/>
          <ac:picMkLst>
            <pc:docMk/>
            <pc:sldMk cId="1492323400" sldId="267"/>
            <ac:picMk id="3076" creationId="{A495B542-A07D-046A-1C87-442A23EC34AE}"/>
          </ac:picMkLst>
        </pc:picChg>
        <pc:cxnChg chg="add mod">
          <ac:chgData name="Xinxi Li (elev)" userId="5342c77e-d6af-48f8-ac07-2a161d5f0a44" providerId="ADAL" clId="{5D5A8A43-F376-4051-8F90-BDAA1A689537}" dt="2024-03-18T13:06:30.827" v="2198" actId="1076"/>
          <ac:cxnSpMkLst>
            <pc:docMk/>
            <pc:sldMk cId="1492323400" sldId="267"/>
            <ac:cxnSpMk id="5" creationId="{13FAA805-50A2-F69C-257C-83E44983A789}"/>
          </ac:cxnSpMkLst>
        </pc:cxnChg>
      </pc:sldChg>
    </pc:docChg>
  </pc:docChgLst>
  <pc:docChgLst>
    <pc:chgData name="Ida Eriksson Racke (elev)" userId="efb1397b-d0f8-4dcc-b2b1-7d908db7d134" providerId="ADAL" clId="{9272A696-62DB-524B-8761-84B2185A16B8}"/>
    <pc:docChg chg="custSel addSld delSld modSld sldOrd">
      <pc:chgData name="Ida Eriksson Racke (elev)" userId="efb1397b-d0f8-4dcc-b2b1-7d908db7d134" providerId="ADAL" clId="{9272A696-62DB-524B-8761-84B2185A16B8}" dt="2024-03-08T08:42:42.309" v="1342" actId="478"/>
      <pc:docMkLst>
        <pc:docMk/>
      </pc:docMkLst>
      <pc:sldChg chg="addSp modSp mod">
        <pc:chgData name="Ida Eriksson Racke (elev)" userId="efb1397b-d0f8-4dcc-b2b1-7d908db7d134" providerId="ADAL" clId="{9272A696-62DB-524B-8761-84B2185A16B8}" dt="2024-03-08T08:27:47.696" v="1301" actId="1076"/>
        <pc:sldMkLst>
          <pc:docMk/>
          <pc:sldMk cId="1549528665" sldId="257"/>
        </pc:sldMkLst>
        <pc:spChg chg="mod">
          <ac:chgData name="Ida Eriksson Racke (elev)" userId="efb1397b-d0f8-4dcc-b2b1-7d908db7d134" providerId="ADAL" clId="{9272A696-62DB-524B-8761-84B2185A16B8}" dt="2024-03-08T08:27:36.719" v="1298" actId="20577"/>
          <ac:spMkLst>
            <pc:docMk/>
            <pc:sldMk cId="1549528665" sldId="257"/>
            <ac:spMk id="3" creationId="{81275975-7E7C-97D6-95BB-096312915DAF}"/>
          </ac:spMkLst>
        </pc:spChg>
        <pc:picChg chg="add mod">
          <ac:chgData name="Ida Eriksson Racke (elev)" userId="efb1397b-d0f8-4dcc-b2b1-7d908db7d134" providerId="ADAL" clId="{9272A696-62DB-524B-8761-84B2185A16B8}" dt="2024-03-08T08:27:47.696" v="1301" actId="1076"/>
          <ac:picMkLst>
            <pc:docMk/>
            <pc:sldMk cId="1549528665" sldId="257"/>
            <ac:picMk id="4" creationId="{D018E4DE-2B7D-1F62-7A50-ECEFE44DA36D}"/>
          </ac:picMkLst>
        </pc:picChg>
      </pc:sldChg>
      <pc:sldChg chg="addSp delSp modSp mod">
        <pc:chgData name="Ida Eriksson Racke (elev)" userId="efb1397b-d0f8-4dcc-b2b1-7d908db7d134" providerId="ADAL" clId="{9272A696-62DB-524B-8761-84B2185A16B8}" dt="2024-03-08T08:22:59.329" v="1283" actId="108"/>
        <pc:sldMkLst>
          <pc:docMk/>
          <pc:sldMk cId="1266824959" sldId="258"/>
        </pc:sldMkLst>
        <pc:spChg chg="del mod">
          <ac:chgData name="Ida Eriksson Racke (elev)" userId="efb1397b-d0f8-4dcc-b2b1-7d908db7d134" providerId="ADAL" clId="{9272A696-62DB-524B-8761-84B2185A16B8}" dt="2024-03-08T07:28:28.541" v="9" actId="478"/>
          <ac:spMkLst>
            <pc:docMk/>
            <pc:sldMk cId="1266824959" sldId="258"/>
            <ac:spMk id="2" creationId="{E4BA94E0-441C-95C8-16DE-F3531DDDD8B5}"/>
          </ac:spMkLst>
        </pc:spChg>
        <pc:spChg chg="mod">
          <ac:chgData name="Ida Eriksson Racke (elev)" userId="efb1397b-d0f8-4dcc-b2b1-7d908db7d134" providerId="ADAL" clId="{9272A696-62DB-524B-8761-84B2185A16B8}" dt="2024-03-08T08:22:59.329" v="1283" actId="108"/>
          <ac:spMkLst>
            <pc:docMk/>
            <pc:sldMk cId="1266824959" sldId="258"/>
            <ac:spMk id="3" creationId="{7451888E-8439-C80F-1DE6-29FF19CB794A}"/>
          </ac:spMkLst>
        </pc:spChg>
        <pc:spChg chg="add mod">
          <ac:chgData name="Ida Eriksson Racke (elev)" userId="efb1397b-d0f8-4dcc-b2b1-7d908db7d134" providerId="ADAL" clId="{9272A696-62DB-524B-8761-84B2185A16B8}" dt="2024-03-08T08:09:55.108" v="1009" actId="255"/>
          <ac:spMkLst>
            <pc:docMk/>
            <pc:sldMk cId="1266824959" sldId="258"/>
            <ac:spMk id="5" creationId="{1FC1F5DC-64E9-1919-A7A8-BEF5182F9168}"/>
          </ac:spMkLst>
        </pc:spChg>
      </pc:sldChg>
      <pc:sldChg chg="modSp mod ord">
        <pc:chgData name="Ida Eriksson Racke (elev)" userId="efb1397b-d0f8-4dcc-b2b1-7d908db7d134" providerId="ADAL" clId="{9272A696-62DB-524B-8761-84B2185A16B8}" dt="2024-03-08T08:36:42.985" v="1325" actId="20578"/>
        <pc:sldMkLst>
          <pc:docMk/>
          <pc:sldMk cId="1784097862" sldId="259"/>
        </pc:sldMkLst>
        <pc:spChg chg="mod">
          <ac:chgData name="Ida Eriksson Racke (elev)" userId="efb1397b-d0f8-4dcc-b2b1-7d908db7d134" providerId="ADAL" clId="{9272A696-62DB-524B-8761-84B2185A16B8}" dt="2024-03-08T07:39:25.874" v="257" actId="20577"/>
          <ac:spMkLst>
            <pc:docMk/>
            <pc:sldMk cId="1784097862" sldId="259"/>
            <ac:spMk id="3" creationId="{330D4E8D-C445-6CDF-A325-0334DCB97B87}"/>
          </ac:spMkLst>
        </pc:spChg>
      </pc:sldChg>
      <pc:sldChg chg="modSp mod modNotesTx">
        <pc:chgData name="Ida Eriksson Racke (elev)" userId="efb1397b-d0f8-4dcc-b2b1-7d908db7d134" providerId="ADAL" clId="{9272A696-62DB-524B-8761-84B2185A16B8}" dt="2024-03-08T08:17:16.479" v="1276" actId="255"/>
        <pc:sldMkLst>
          <pc:docMk/>
          <pc:sldMk cId="295312517" sldId="260"/>
        </pc:sldMkLst>
        <pc:spChg chg="mod">
          <ac:chgData name="Ida Eriksson Racke (elev)" userId="efb1397b-d0f8-4dcc-b2b1-7d908db7d134" providerId="ADAL" clId="{9272A696-62DB-524B-8761-84B2185A16B8}" dt="2024-03-08T08:17:16.479" v="1276" actId="255"/>
          <ac:spMkLst>
            <pc:docMk/>
            <pc:sldMk cId="295312517" sldId="260"/>
            <ac:spMk id="2" creationId="{ADBA41B3-794E-97BB-D4A3-85127F07C5CD}"/>
          </ac:spMkLst>
        </pc:spChg>
        <pc:spChg chg="mod">
          <ac:chgData name="Ida Eriksson Racke (elev)" userId="efb1397b-d0f8-4dcc-b2b1-7d908db7d134" providerId="ADAL" clId="{9272A696-62DB-524B-8761-84B2185A16B8}" dt="2024-03-08T08:17:08.980" v="1274" actId="108"/>
          <ac:spMkLst>
            <pc:docMk/>
            <pc:sldMk cId="295312517" sldId="260"/>
            <ac:spMk id="3" creationId="{6129B3BB-CD3F-C813-4460-FBC9FC74330E}"/>
          </ac:spMkLst>
        </pc:spChg>
      </pc:sldChg>
      <pc:sldChg chg="addSp modSp add">
        <pc:chgData name="Ida Eriksson Racke (elev)" userId="efb1397b-d0f8-4dcc-b2b1-7d908db7d134" providerId="ADAL" clId="{9272A696-62DB-524B-8761-84B2185A16B8}" dt="2024-03-08T08:37:38.770" v="1329" actId="1076"/>
        <pc:sldMkLst>
          <pc:docMk/>
          <pc:sldMk cId="3625637995" sldId="261"/>
        </pc:sldMkLst>
        <pc:picChg chg="add mod">
          <ac:chgData name="Ida Eriksson Racke (elev)" userId="efb1397b-d0f8-4dcc-b2b1-7d908db7d134" providerId="ADAL" clId="{9272A696-62DB-524B-8761-84B2185A16B8}" dt="2024-03-08T08:37:38.770" v="1329" actId="1076"/>
          <ac:picMkLst>
            <pc:docMk/>
            <pc:sldMk cId="3625637995" sldId="261"/>
            <ac:picMk id="3074" creationId="{71E9131D-76DA-F6A8-3A90-8FE0BD2E95AD}"/>
          </ac:picMkLst>
        </pc:picChg>
      </pc:sldChg>
      <pc:sldChg chg="modSp mod modNotesTx">
        <pc:chgData name="Ida Eriksson Racke (elev)" userId="efb1397b-d0f8-4dcc-b2b1-7d908db7d134" providerId="ADAL" clId="{9272A696-62DB-524B-8761-84B2185A16B8}" dt="2024-03-08T07:58:33.761" v="637" actId="20577"/>
        <pc:sldMkLst>
          <pc:docMk/>
          <pc:sldMk cId="372967505" sldId="262"/>
        </pc:sldMkLst>
        <pc:spChg chg="mod">
          <ac:chgData name="Ida Eriksson Racke (elev)" userId="efb1397b-d0f8-4dcc-b2b1-7d908db7d134" providerId="ADAL" clId="{9272A696-62DB-524B-8761-84B2185A16B8}" dt="2024-03-08T07:58:22.008" v="636" actId="1076"/>
          <ac:spMkLst>
            <pc:docMk/>
            <pc:sldMk cId="372967505" sldId="262"/>
            <ac:spMk id="2" creationId="{04674C3F-1C8F-23B9-8A12-4B949728C1BC}"/>
          </ac:spMkLst>
        </pc:spChg>
        <pc:spChg chg="mod">
          <ac:chgData name="Ida Eriksson Racke (elev)" userId="efb1397b-d0f8-4dcc-b2b1-7d908db7d134" providerId="ADAL" clId="{9272A696-62DB-524B-8761-84B2185A16B8}" dt="2024-03-08T07:37:24.411" v="199" actId="20577"/>
          <ac:spMkLst>
            <pc:docMk/>
            <pc:sldMk cId="372967505" sldId="262"/>
            <ac:spMk id="3" creationId="{C833E6AA-09D3-59E0-B366-9B4D3FF25316}"/>
          </ac:spMkLst>
        </pc:spChg>
      </pc:sldChg>
      <pc:sldChg chg="modSp mod">
        <pc:chgData name="Ida Eriksson Racke (elev)" userId="efb1397b-d0f8-4dcc-b2b1-7d908db7d134" providerId="ADAL" clId="{9272A696-62DB-524B-8761-84B2185A16B8}" dt="2024-03-08T07:45:32.710" v="346" actId="20577"/>
        <pc:sldMkLst>
          <pc:docMk/>
          <pc:sldMk cId="2857003400" sldId="263"/>
        </pc:sldMkLst>
        <pc:spChg chg="mod">
          <ac:chgData name="Ida Eriksson Racke (elev)" userId="efb1397b-d0f8-4dcc-b2b1-7d908db7d134" providerId="ADAL" clId="{9272A696-62DB-524B-8761-84B2185A16B8}" dt="2024-03-08T07:45:32.710" v="346" actId="20577"/>
          <ac:spMkLst>
            <pc:docMk/>
            <pc:sldMk cId="2857003400" sldId="263"/>
            <ac:spMk id="3" creationId="{512B3573-7321-3FF1-4940-1218AB7EC43E}"/>
          </ac:spMkLst>
        </pc:spChg>
      </pc:sldChg>
      <pc:sldChg chg="modSp mod">
        <pc:chgData name="Ida Eriksson Racke (elev)" userId="efb1397b-d0f8-4dcc-b2b1-7d908db7d134" providerId="ADAL" clId="{9272A696-62DB-524B-8761-84B2185A16B8}" dt="2024-03-08T08:17:53.233" v="1282" actId="20577"/>
        <pc:sldMkLst>
          <pc:docMk/>
          <pc:sldMk cId="3267487120" sldId="264"/>
        </pc:sldMkLst>
        <pc:spChg chg="mod">
          <ac:chgData name="Ida Eriksson Racke (elev)" userId="efb1397b-d0f8-4dcc-b2b1-7d908db7d134" providerId="ADAL" clId="{9272A696-62DB-524B-8761-84B2185A16B8}" dt="2024-03-08T08:17:53.233" v="1282" actId="20577"/>
          <ac:spMkLst>
            <pc:docMk/>
            <pc:sldMk cId="3267487120" sldId="264"/>
            <ac:spMk id="3" creationId="{DEF8A144-21E2-9587-4AD4-DC6BA26476C5}"/>
          </ac:spMkLst>
        </pc:spChg>
      </pc:sldChg>
      <pc:sldChg chg="modSp add del mod">
        <pc:chgData name="Ida Eriksson Racke (elev)" userId="efb1397b-d0f8-4dcc-b2b1-7d908db7d134" providerId="ADAL" clId="{9272A696-62DB-524B-8761-84B2185A16B8}" dt="2024-03-08T07:56:19.726" v="603" actId="2696"/>
        <pc:sldMkLst>
          <pc:docMk/>
          <pc:sldMk cId="2131066168" sldId="265"/>
        </pc:sldMkLst>
        <pc:spChg chg="mod">
          <ac:chgData name="Ida Eriksson Racke (elev)" userId="efb1397b-d0f8-4dcc-b2b1-7d908db7d134" providerId="ADAL" clId="{9272A696-62DB-524B-8761-84B2185A16B8}" dt="2024-03-08T07:48:21.605" v="363" actId="20577"/>
          <ac:spMkLst>
            <pc:docMk/>
            <pc:sldMk cId="2131066168" sldId="265"/>
            <ac:spMk id="2" creationId="{E4BA94E0-441C-95C8-16DE-F3531DDDD8B5}"/>
          </ac:spMkLst>
        </pc:spChg>
      </pc:sldChg>
      <pc:sldChg chg="addSp delSp modSp new mod ord modNotesTx">
        <pc:chgData name="Ida Eriksson Racke (elev)" userId="efb1397b-d0f8-4dcc-b2b1-7d908db7d134" providerId="ADAL" clId="{9272A696-62DB-524B-8761-84B2185A16B8}" dt="2024-03-08T08:42:42.309" v="1342" actId="478"/>
        <pc:sldMkLst>
          <pc:docMk/>
          <pc:sldMk cId="3495622463" sldId="265"/>
        </pc:sldMkLst>
        <pc:spChg chg="mod">
          <ac:chgData name="Ida Eriksson Racke (elev)" userId="efb1397b-d0f8-4dcc-b2b1-7d908db7d134" providerId="ADAL" clId="{9272A696-62DB-524B-8761-84B2185A16B8}" dt="2024-03-08T08:41:59.733" v="1337" actId="5793"/>
          <ac:spMkLst>
            <pc:docMk/>
            <pc:sldMk cId="3495622463" sldId="265"/>
            <ac:spMk id="2" creationId="{6CB82B03-8F02-463D-0C6C-0A6193C24384}"/>
          </ac:spMkLst>
        </pc:spChg>
        <pc:spChg chg="mod">
          <ac:chgData name="Ida Eriksson Racke (elev)" userId="efb1397b-d0f8-4dcc-b2b1-7d908db7d134" providerId="ADAL" clId="{9272A696-62DB-524B-8761-84B2185A16B8}" dt="2024-03-08T08:41:45.092" v="1334" actId="108"/>
          <ac:spMkLst>
            <pc:docMk/>
            <pc:sldMk cId="3495622463" sldId="265"/>
            <ac:spMk id="3" creationId="{CE8D1B48-B47B-B464-04F3-3E2C4D61EC97}"/>
          </ac:spMkLst>
        </pc:spChg>
        <pc:spChg chg="add del mod">
          <ac:chgData name="Ida Eriksson Racke (elev)" userId="efb1397b-d0f8-4dcc-b2b1-7d908db7d134" providerId="ADAL" clId="{9272A696-62DB-524B-8761-84B2185A16B8}" dt="2024-03-08T08:42:35.391" v="1340" actId="478"/>
          <ac:spMkLst>
            <pc:docMk/>
            <pc:sldMk cId="3495622463" sldId="265"/>
            <ac:spMk id="4" creationId="{4EED658D-DF48-8740-B088-E92ACC67C97B}"/>
          </ac:spMkLst>
        </pc:spChg>
        <pc:spChg chg="add del">
          <ac:chgData name="Ida Eriksson Racke (elev)" userId="efb1397b-d0f8-4dcc-b2b1-7d908db7d134" providerId="ADAL" clId="{9272A696-62DB-524B-8761-84B2185A16B8}" dt="2024-03-08T08:42:42.309" v="1342" actId="478"/>
          <ac:spMkLst>
            <pc:docMk/>
            <pc:sldMk cId="3495622463" sldId="265"/>
            <ac:spMk id="5" creationId="{A9C2BE7C-6FC6-EF6C-FE66-A929E6C444C1}"/>
          </ac:spMkLst>
        </pc:spChg>
        <pc:picChg chg="add del">
          <ac:chgData name="Ida Eriksson Racke (elev)" userId="efb1397b-d0f8-4dcc-b2b1-7d908db7d134" providerId="ADAL" clId="{9272A696-62DB-524B-8761-84B2185A16B8}" dt="2024-03-08T08:24:32.169" v="1285" actId="478"/>
          <ac:picMkLst>
            <pc:docMk/>
            <pc:sldMk cId="3495622463" sldId="265"/>
            <ac:picMk id="1026" creationId="{29A8C584-54F8-1964-DF5E-EA6BC769F21E}"/>
          </ac:picMkLst>
        </pc:picChg>
      </pc:sldChg>
      <pc:sldChg chg="modNotesTx">
        <pc:chgData name="Ida Eriksson Racke (elev)" userId="efb1397b-d0f8-4dcc-b2b1-7d908db7d134" providerId="ADAL" clId="{9272A696-62DB-524B-8761-84B2185A16B8}" dt="2024-03-08T07:58:36.086" v="638"/>
        <pc:sldMkLst>
          <pc:docMk/>
          <pc:sldMk cId="1242991782" sldId="266"/>
        </pc:sldMkLst>
      </pc:sldChg>
    </pc:docChg>
  </pc:docChgLst>
  <pc:docChgLst>
    <pc:chgData name="Joakim Hertzberg (elev)" userId="5b4b4fba-6046-46db-9c28-58ac3de7e1c2" providerId="ADAL" clId="{9BA2A8DF-417D-4937-93F7-E09293985D48}"/>
    <pc:docChg chg="custSel addSld modSld">
      <pc:chgData name="Joakim Hertzberg (elev)" userId="5b4b4fba-6046-46db-9c28-58ac3de7e1c2" providerId="ADAL" clId="{9BA2A8DF-417D-4937-93F7-E09293985D48}" dt="2024-03-21T15:22:04.438" v="1486" actId="20577"/>
      <pc:docMkLst>
        <pc:docMk/>
      </pc:docMkLst>
      <pc:sldChg chg="modSp mod">
        <pc:chgData name="Joakim Hertzberg (elev)" userId="5b4b4fba-6046-46db-9c28-58ac3de7e1c2" providerId="ADAL" clId="{9BA2A8DF-417D-4937-93F7-E09293985D48}" dt="2024-02-23T12:55:49.129" v="111" actId="403"/>
        <pc:sldMkLst>
          <pc:docMk/>
          <pc:sldMk cId="1572556614" sldId="256"/>
        </pc:sldMkLst>
        <pc:spChg chg="mod">
          <ac:chgData name="Joakim Hertzberg (elev)" userId="5b4b4fba-6046-46db-9c28-58ac3de7e1c2" providerId="ADAL" clId="{9BA2A8DF-417D-4937-93F7-E09293985D48}" dt="2024-02-23T12:55:49.129" v="111" actId="403"/>
          <ac:spMkLst>
            <pc:docMk/>
            <pc:sldMk cId="1572556614" sldId="256"/>
            <ac:spMk id="2" creationId="{EF6774F2-2599-F3E7-A029-671AF7B1B723}"/>
          </ac:spMkLst>
        </pc:spChg>
        <pc:spChg chg="mod">
          <ac:chgData name="Joakim Hertzberg (elev)" userId="5b4b4fba-6046-46db-9c28-58ac3de7e1c2" providerId="ADAL" clId="{9BA2A8DF-417D-4937-93F7-E09293985D48}" dt="2024-02-23T12:53:55.021" v="1"/>
          <ac:spMkLst>
            <pc:docMk/>
            <pc:sldMk cId="1572556614" sldId="256"/>
            <ac:spMk id="3" creationId="{665AE61A-4399-3CC4-8148-CE6D396F3277}"/>
          </ac:spMkLst>
        </pc:spChg>
      </pc:sldChg>
      <pc:sldChg chg="modSp new mod">
        <pc:chgData name="Joakim Hertzberg (elev)" userId="5b4b4fba-6046-46db-9c28-58ac3de7e1c2" providerId="ADAL" clId="{9BA2A8DF-417D-4937-93F7-E09293985D48}" dt="2024-02-23T13:08:45.098" v="718" actId="20577"/>
        <pc:sldMkLst>
          <pc:docMk/>
          <pc:sldMk cId="1549528665" sldId="257"/>
        </pc:sldMkLst>
        <pc:spChg chg="mod">
          <ac:chgData name="Joakim Hertzberg (elev)" userId="5b4b4fba-6046-46db-9c28-58ac3de7e1c2" providerId="ADAL" clId="{9BA2A8DF-417D-4937-93F7-E09293985D48}" dt="2024-02-23T13:04:09.577" v="377" actId="20577"/>
          <ac:spMkLst>
            <pc:docMk/>
            <pc:sldMk cId="1549528665" sldId="257"/>
            <ac:spMk id="2" creationId="{9A92D374-64DE-C218-5AB5-34C7620E5E64}"/>
          </ac:spMkLst>
        </pc:spChg>
        <pc:spChg chg="mod">
          <ac:chgData name="Joakim Hertzberg (elev)" userId="5b4b4fba-6046-46db-9c28-58ac3de7e1c2" providerId="ADAL" clId="{9BA2A8DF-417D-4937-93F7-E09293985D48}" dt="2024-02-23T13:08:45.098" v="718" actId="20577"/>
          <ac:spMkLst>
            <pc:docMk/>
            <pc:sldMk cId="1549528665" sldId="257"/>
            <ac:spMk id="3" creationId="{81275975-7E7C-97D6-95BB-096312915DAF}"/>
          </ac:spMkLst>
        </pc:spChg>
      </pc:sldChg>
      <pc:sldChg chg="modSp mod">
        <pc:chgData name="Joakim Hertzberg (elev)" userId="5b4b4fba-6046-46db-9c28-58ac3de7e1c2" providerId="ADAL" clId="{9BA2A8DF-417D-4937-93F7-E09293985D48}" dt="2024-02-23T13:15:55.343" v="731" actId="20577"/>
        <pc:sldMkLst>
          <pc:docMk/>
          <pc:sldMk cId="1266824959" sldId="258"/>
        </pc:sldMkLst>
        <pc:spChg chg="mod">
          <ac:chgData name="Joakim Hertzberg (elev)" userId="5b4b4fba-6046-46db-9c28-58ac3de7e1c2" providerId="ADAL" clId="{9BA2A8DF-417D-4937-93F7-E09293985D48}" dt="2024-02-23T13:15:55.343" v="731" actId="20577"/>
          <ac:spMkLst>
            <pc:docMk/>
            <pc:sldMk cId="1266824959" sldId="258"/>
            <ac:spMk id="3" creationId="{7451888E-8439-C80F-1DE6-29FF19CB794A}"/>
          </ac:spMkLst>
        </pc:spChg>
      </pc:sldChg>
      <pc:sldChg chg="modSp mod">
        <pc:chgData name="Joakim Hertzberg (elev)" userId="5b4b4fba-6046-46db-9c28-58ac3de7e1c2" providerId="ADAL" clId="{9BA2A8DF-417D-4937-93F7-E09293985D48}" dt="2024-03-21T11:19:46.688" v="1477" actId="20577"/>
        <pc:sldMkLst>
          <pc:docMk/>
          <pc:sldMk cId="1784097862" sldId="259"/>
        </pc:sldMkLst>
        <pc:spChg chg="mod">
          <ac:chgData name="Joakim Hertzberg (elev)" userId="5b4b4fba-6046-46db-9c28-58ac3de7e1c2" providerId="ADAL" clId="{9BA2A8DF-417D-4937-93F7-E09293985D48}" dt="2024-03-21T11:19:46.688" v="1477" actId="20577"/>
          <ac:spMkLst>
            <pc:docMk/>
            <pc:sldMk cId="1784097862" sldId="259"/>
            <ac:spMk id="3" creationId="{330D4E8D-C445-6CDF-A325-0334DCB97B87}"/>
          </ac:spMkLst>
        </pc:spChg>
      </pc:sldChg>
      <pc:sldChg chg="modSp mod">
        <pc:chgData name="Joakim Hertzberg (elev)" userId="5b4b4fba-6046-46db-9c28-58ac3de7e1c2" providerId="ADAL" clId="{9BA2A8DF-417D-4937-93F7-E09293985D48}" dt="2024-03-08T08:11:52.863" v="1386" actId="1035"/>
        <pc:sldMkLst>
          <pc:docMk/>
          <pc:sldMk cId="3625637995" sldId="261"/>
        </pc:sldMkLst>
        <pc:spChg chg="mod">
          <ac:chgData name="Joakim Hertzberg (elev)" userId="5b4b4fba-6046-46db-9c28-58ac3de7e1c2" providerId="ADAL" clId="{9BA2A8DF-417D-4937-93F7-E09293985D48}" dt="2024-03-08T08:11:52.863" v="1386" actId="1035"/>
          <ac:spMkLst>
            <pc:docMk/>
            <pc:sldMk cId="3625637995" sldId="261"/>
            <ac:spMk id="2" creationId="{E4BA94E0-441C-95C8-16DE-F3531DDDD8B5}"/>
          </ac:spMkLst>
        </pc:spChg>
      </pc:sldChg>
      <pc:sldChg chg="modSp">
        <pc:chgData name="Joakim Hertzberg (elev)" userId="5b4b4fba-6046-46db-9c28-58ac3de7e1c2" providerId="ADAL" clId="{9BA2A8DF-417D-4937-93F7-E09293985D48}" dt="2024-03-08T07:45:19.538" v="839" actId="20577"/>
        <pc:sldMkLst>
          <pc:docMk/>
          <pc:sldMk cId="372967505" sldId="262"/>
        </pc:sldMkLst>
        <pc:spChg chg="mod">
          <ac:chgData name="Joakim Hertzberg (elev)" userId="5b4b4fba-6046-46db-9c28-58ac3de7e1c2" providerId="ADAL" clId="{9BA2A8DF-417D-4937-93F7-E09293985D48}" dt="2024-03-08T07:45:19.538" v="839" actId="20577"/>
          <ac:spMkLst>
            <pc:docMk/>
            <pc:sldMk cId="372967505" sldId="262"/>
            <ac:spMk id="3" creationId="{C833E6AA-09D3-59E0-B366-9B4D3FF25316}"/>
          </ac:spMkLst>
        </pc:spChg>
      </pc:sldChg>
      <pc:sldChg chg="modSp mod">
        <pc:chgData name="Joakim Hertzberg (elev)" userId="5b4b4fba-6046-46db-9c28-58ac3de7e1c2" providerId="ADAL" clId="{9BA2A8DF-417D-4937-93F7-E09293985D48}" dt="2024-03-08T07:57:22.435" v="844" actId="20577"/>
        <pc:sldMkLst>
          <pc:docMk/>
          <pc:sldMk cId="3495622463" sldId="265"/>
        </pc:sldMkLst>
        <pc:spChg chg="mod">
          <ac:chgData name="Joakim Hertzberg (elev)" userId="5b4b4fba-6046-46db-9c28-58ac3de7e1c2" providerId="ADAL" clId="{9BA2A8DF-417D-4937-93F7-E09293985D48}" dt="2024-03-08T07:57:22.435" v="844" actId="20577"/>
          <ac:spMkLst>
            <pc:docMk/>
            <pc:sldMk cId="3495622463" sldId="265"/>
            <ac:spMk id="2" creationId="{6CB82B03-8F02-463D-0C6C-0A6193C24384}"/>
          </ac:spMkLst>
        </pc:spChg>
      </pc:sldChg>
      <pc:sldChg chg="modSp new mod">
        <pc:chgData name="Joakim Hertzberg (elev)" userId="5b4b4fba-6046-46db-9c28-58ac3de7e1c2" providerId="ADAL" clId="{9BA2A8DF-417D-4937-93F7-E09293985D48}" dt="2024-03-21T15:19:54.682" v="1485" actId="20577"/>
        <pc:sldMkLst>
          <pc:docMk/>
          <pc:sldMk cId="1242991782" sldId="266"/>
        </pc:sldMkLst>
        <pc:spChg chg="mod">
          <ac:chgData name="Joakim Hertzberg (elev)" userId="5b4b4fba-6046-46db-9c28-58ac3de7e1c2" providerId="ADAL" clId="{9BA2A8DF-417D-4937-93F7-E09293985D48}" dt="2024-03-08T08:22:31.243" v="1407" actId="20577"/>
          <ac:spMkLst>
            <pc:docMk/>
            <pc:sldMk cId="1242991782" sldId="266"/>
            <ac:spMk id="2" creationId="{DBCF18B5-A5BE-6436-37F7-501EAFE0234C}"/>
          </ac:spMkLst>
        </pc:spChg>
        <pc:spChg chg="mod">
          <ac:chgData name="Joakim Hertzberg (elev)" userId="5b4b4fba-6046-46db-9c28-58ac3de7e1c2" providerId="ADAL" clId="{9BA2A8DF-417D-4937-93F7-E09293985D48}" dt="2024-03-21T15:19:54.682" v="1485" actId="20577"/>
          <ac:spMkLst>
            <pc:docMk/>
            <pc:sldMk cId="1242991782" sldId="266"/>
            <ac:spMk id="3" creationId="{A0B4F144-3065-7962-11B4-A781352FE7D4}"/>
          </ac:spMkLst>
        </pc:spChg>
      </pc:sldChg>
      <pc:sldChg chg="modSp mod">
        <pc:chgData name="Joakim Hertzberg (elev)" userId="5b4b4fba-6046-46db-9c28-58ac3de7e1c2" providerId="ADAL" clId="{9BA2A8DF-417D-4937-93F7-E09293985D48}" dt="2024-03-21T15:22:04.438" v="1486" actId="20577"/>
        <pc:sldMkLst>
          <pc:docMk/>
          <pc:sldMk cId="1492323400" sldId="267"/>
        </pc:sldMkLst>
        <pc:spChg chg="mod">
          <ac:chgData name="Joakim Hertzberg (elev)" userId="5b4b4fba-6046-46db-9c28-58ac3de7e1c2" providerId="ADAL" clId="{9BA2A8DF-417D-4937-93F7-E09293985D48}" dt="2024-03-21T15:22:04.438" v="1486" actId="20577"/>
          <ac:spMkLst>
            <pc:docMk/>
            <pc:sldMk cId="1492323400" sldId="267"/>
            <ac:spMk id="3" creationId="{E167C69C-45D3-D281-028A-DEB86AFDFB28}"/>
          </ac:spMkLst>
        </pc:spChg>
      </pc:sldChg>
    </pc:docChg>
  </pc:docChgLst>
  <pc:docChgLst>
    <pc:chgData name="Joakim Hertzberg (elev)" userId="5b4b4fba-6046-46db-9c28-58ac3de7e1c2" providerId="ADAL" clId="{E875C1C7-0DC4-B540-A86C-5A6EC8B3C9A3}"/>
    <pc:docChg chg="modSld">
      <pc:chgData name="Joakim Hertzberg (elev)" userId="5b4b4fba-6046-46db-9c28-58ac3de7e1c2" providerId="ADAL" clId="{E875C1C7-0DC4-B540-A86C-5A6EC8B3C9A3}" dt="2024-03-22T06:24:59.846" v="2" actId="20577"/>
      <pc:docMkLst>
        <pc:docMk/>
      </pc:docMkLst>
      <pc:sldChg chg="modNotesTx">
        <pc:chgData name="Joakim Hertzberg (elev)" userId="5b4b4fba-6046-46db-9c28-58ac3de7e1c2" providerId="ADAL" clId="{E875C1C7-0DC4-B540-A86C-5A6EC8B3C9A3}" dt="2024-03-22T06:24:59.846" v="2" actId="20577"/>
        <pc:sldMkLst>
          <pc:docMk/>
          <pc:sldMk cId="2857003400" sldId="263"/>
        </pc:sldMkLst>
      </pc:sldChg>
    </pc:docChg>
  </pc:docChgLst>
  <pc:docChgLst>
    <pc:chgData name="Xinxi Li (elev)" userId="S::xinxi.li@elevmail.stockholm.se::5342c77e-d6af-48f8-ac07-2a161d5f0a44" providerId="AD" clId="Web-{9BFFB07D-9DCC-A2C7-BB22-1E1CEE3F6914}"/>
    <pc:docChg chg="modSld">
      <pc:chgData name="Xinxi Li (elev)" userId="S::xinxi.li@elevmail.stockholm.se::5342c77e-d6af-48f8-ac07-2a161d5f0a44" providerId="AD" clId="Web-{9BFFB07D-9DCC-A2C7-BB22-1E1CEE3F6914}" dt="2024-02-23T12:54:49.907" v="45" actId="20577"/>
      <pc:docMkLst>
        <pc:docMk/>
      </pc:docMkLst>
      <pc:sldChg chg="modSp">
        <pc:chgData name="Xinxi Li (elev)" userId="S::xinxi.li@elevmail.stockholm.se::5342c77e-d6af-48f8-ac07-2a161d5f0a44" providerId="AD" clId="Web-{9BFFB07D-9DCC-A2C7-BB22-1E1CEE3F6914}" dt="2024-02-23T12:54:49.907" v="45" actId="20577"/>
        <pc:sldMkLst>
          <pc:docMk/>
          <pc:sldMk cId="1572556614" sldId="256"/>
        </pc:sldMkLst>
        <pc:spChg chg="mod">
          <ac:chgData name="Xinxi Li (elev)" userId="S::xinxi.li@elevmail.stockholm.se::5342c77e-d6af-48f8-ac07-2a161d5f0a44" providerId="AD" clId="Web-{9BFFB07D-9DCC-A2C7-BB22-1E1CEE3F6914}" dt="2024-02-23T12:54:49.907" v="45" actId="20577"/>
          <ac:spMkLst>
            <pc:docMk/>
            <pc:sldMk cId="1572556614" sldId="256"/>
            <ac:spMk id="3" creationId="{665AE61A-4399-3CC4-8148-CE6D396F3277}"/>
          </ac:spMkLst>
        </pc:spChg>
      </pc:sldChg>
    </pc:docChg>
  </pc:docChgLst>
  <pc:docChgLst>
    <pc:chgData name="Ida Eriksson Racke (elev)" userId="efb1397b-d0f8-4dcc-b2b1-7d908db7d134" providerId="ADAL" clId="{AF07923C-A321-48CE-AAEF-165D550A78C9}"/>
    <pc:docChg chg="modSld">
      <pc:chgData name="Ida Eriksson Racke (elev)" userId="efb1397b-d0f8-4dcc-b2b1-7d908db7d134" providerId="ADAL" clId="{AF07923C-A321-48CE-AAEF-165D550A78C9}" dt="2024-03-21T11:23:21.758" v="67" actId="1076"/>
      <pc:docMkLst>
        <pc:docMk/>
      </pc:docMkLst>
      <pc:sldChg chg="addSp modSp mod">
        <pc:chgData name="Ida Eriksson Racke (elev)" userId="efb1397b-d0f8-4dcc-b2b1-7d908db7d134" providerId="ADAL" clId="{AF07923C-A321-48CE-AAEF-165D550A78C9}" dt="2024-03-21T11:23:21.758" v="67" actId="1076"/>
        <pc:sldMkLst>
          <pc:docMk/>
          <pc:sldMk cId="1784097862" sldId="259"/>
        </pc:sldMkLst>
        <pc:spChg chg="add mod">
          <ac:chgData name="Ida Eriksson Racke (elev)" userId="efb1397b-d0f8-4dcc-b2b1-7d908db7d134" providerId="ADAL" clId="{AF07923C-A321-48CE-AAEF-165D550A78C9}" dt="2024-03-21T11:23:21.758" v="67" actId="1076"/>
          <ac:spMkLst>
            <pc:docMk/>
            <pc:sldMk cId="1784097862" sldId="259"/>
            <ac:spMk id="4" creationId="{51A441F0-AFA0-297B-438D-4E770CEDAB28}"/>
          </ac:spMkLst>
        </pc:spChg>
      </pc:sldChg>
      <pc:sldChg chg="modSp mod">
        <pc:chgData name="Ida Eriksson Racke (elev)" userId="efb1397b-d0f8-4dcc-b2b1-7d908db7d134" providerId="ADAL" clId="{AF07923C-A321-48CE-AAEF-165D550A78C9}" dt="2024-03-21T11:15:11.612" v="0" actId="1076"/>
        <pc:sldMkLst>
          <pc:docMk/>
          <pc:sldMk cId="372967505" sldId="262"/>
        </pc:sldMkLst>
        <pc:spChg chg="mod">
          <ac:chgData name="Ida Eriksson Racke (elev)" userId="efb1397b-d0f8-4dcc-b2b1-7d908db7d134" providerId="ADAL" clId="{AF07923C-A321-48CE-AAEF-165D550A78C9}" dt="2024-03-21T11:15:11.612" v="0" actId="1076"/>
          <ac:spMkLst>
            <pc:docMk/>
            <pc:sldMk cId="372967505" sldId="262"/>
            <ac:spMk id="5" creationId="{361DEA27-716A-DB30-B9D5-81C886D0A554}"/>
          </ac:spMkLst>
        </pc:spChg>
      </pc:sldChg>
    </pc:docChg>
  </pc:docChgLst>
  <pc:docChgLst>
    <pc:chgData name="Alice Mio Hammarlund (elev)" userId="ebcb8961-64fa-4f25-b0ac-2c1ca27e5c32" providerId="ADAL" clId="{DDE3C805-FE1F-41F8-94DA-937AB617F2A7}"/>
    <pc:docChg chg="undo custSel addSld modSld">
      <pc:chgData name="Alice Mio Hammarlund (elev)" userId="ebcb8961-64fa-4f25-b0ac-2c1ca27e5c32" providerId="ADAL" clId="{DDE3C805-FE1F-41F8-94DA-937AB617F2A7}" dt="2024-03-08T08:28:51.415" v="607" actId="20577"/>
      <pc:docMkLst>
        <pc:docMk/>
      </pc:docMkLst>
      <pc:sldChg chg="modNotesTx">
        <pc:chgData name="Alice Mio Hammarlund (elev)" userId="ebcb8961-64fa-4f25-b0ac-2c1ca27e5c32" providerId="ADAL" clId="{DDE3C805-FE1F-41F8-94DA-937AB617F2A7}" dt="2024-03-08T07:39:41.750" v="155" actId="6549"/>
        <pc:sldMkLst>
          <pc:docMk/>
          <pc:sldMk cId="1549528665" sldId="257"/>
        </pc:sldMkLst>
      </pc:sldChg>
      <pc:sldChg chg="modSp new mod">
        <pc:chgData name="Alice Mio Hammarlund (elev)" userId="ebcb8961-64fa-4f25-b0ac-2c1ca27e5c32" providerId="ADAL" clId="{DDE3C805-FE1F-41F8-94DA-937AB617F2A7}" dt="2024-02-23T13:00:45.821" v="35" actId="20577"/>
        <pc:sldMkLst>
          <pc:docMk/>
          <pc:sldMk cId="1266824959" sldId="258"/>
        </pc:sldMkLst>
        <pc:spChg chg="mod">
          <ac:chgData name="Alice Mio Hammarlund (elev)" userId="ebcb8961-64fa-4f25-b0ac-2c1ca27e5c32" providerId="ADAL" clId="{DDE3C805-FE1F-41F8-94DA-937AB617F2A7}" dt="2024-02-23T13:00:45.821" v="35" actId="20577"/>
          <ac:spMkLst>
            <pc:docMk/>
            <pc:sldMk cId="1266824959" sldId="258"/>
            <ac:spMk id="2" creationId="{E4BA94E0-441C-95C8-16DE-F3531DDDD8B5}"/>
          </ac:spMkLst>
        </pc:spChg>
      </pc:sldChg>
      <pc:sldChg chg="modSp mod modNotesTx">
        <pc:chgData name="Alice Mio Hammarlund (elev)" userId="ebcb8961-64fa-4f25-b0ac-2c1ca27e5c32" providerId="ADAL" clId="{DDE3C805-FE1F-41F8-94DA-937AB617F2A7}" dt="2024-03-08T08:28:51.415" v="607" actId="20577"/>
        <pc:sldMkLst>
          <pc:docMk/>
          <pc:sldMk cId="295312517" sldId="260"/>
        </pc:sldMkLst>
        <pc:spChg chg="mod">
          <ac:chgData name="Alice Mio Hammarlund (elev)" userId="ebcb8961-64fa-4f25-b0ac-2c1ca27e5c32" providerId="ADAL" clId="{DDE3C805-FE1F-41F8-94DA-937AB617F2A7}" dt="2024-03-08T08:28:51.415" v="607" actId="20577"/>
          <ac:spMkLst>
            <pc:docMk/>
            <pc:sldMk cId="295312517" sldId="260"/>
            <ac:spMk id="3" creationId="{6129B3BB-CD3F-C813-4460-FBC9FC74330E}"/>
          </ac:spMkLst>
        </pc:spChg>
      </pc:sldChg>
      <pc:sldChg chg="modSp mod modNotesTx">
        <pc:chgData name="Alice Mio Hammarlund (elev)" userId="ebcb8961-64fa-4f25-b0ac-2c1ca27e5c32" providerId="ADAL" clId="{DDE3C805-FE1F-41F8-94DA-937AB617F2A7}" dt="2024-03-08T08:26:29.195" v="594" actId="20577"/>
        <pc:sldMkLst>
          <pc:docMk/>
          <pc:sldMk cId="3625637995" sldId="261"/>
        </pc:sldMkLst>
        <pc:spChg chg="mod">
          <ac:chgData name="Alice Mio Hammarlund (elev)" userId="ebcb8961-64fa-4f25-b0ac-2c1ca27e5c32" providerId="ADAL" clId="{DDE3C805-FE1F-41F8-94DA-937AB617F2A7}" dt="2024-03-08T08:26:29.195" v="594" actId="20577"/>
          <ac:spMkLst>
            <pc:docMk/>
            <pc:sldMk cId="3625637995" sldId="261"/>
            <ac:spMk id="3" creationId="{7451888E-8439-C80F-1DE6-29FF19CB794A}"/>
          </ac:spMkLst>
        </pc:spChg>
      </pc:sldChg>
      <pc:sldChg chg="addSp delSp modSp mod modNotesTx">
        <pc:chgData name="Alice Mio Hammarlund (elev)" userId="ebcb8961-64fa-4f25-b0ac-2c1ca27e5c32" providerId="ADAL" clId="{DDE3C805-FE1F-41F8-94DA-937AB617F2A7}" dt="2024-03-08T08:10:02.515" v="466" actId="20577"/>
        <pc:sldMkLst>
          <pc:docMk/>
          <pc:sldMk cId="2857003400" sldId="263"/>
        </pc:sldMkLst>
        <pc:spChg chg="mod">
          <ac:chgData name="Alice Mio Hammarlund (elev)" userId="ebcb8961-64fa-4f25-b0ac-2c1ca27e5c32" providerId="ADAL" clId="{DDE3C805-FE1F-41F8-94DA-937AB617F2A7}" dt="2024-03-08T08:10:02.515" v="466" actId="20577"/>
          <ac:spMkLst>
            <pc:docMk/>
            <pc:sldMk cId="2857003400" sldId="263"/>
            <ac:spMk id="3" creationId="{512B3573-7321-3FF1-4940-1218AB7EC43E}"/>
          </ac:spMkLst>
        </pc:spChg>
        <pc:spChg chg="add del mod">
          <ac:chgData name="Alice Mio Hammarlund (elev)" userId="ebcb8961-64fa-4f25-b0ac-2c1ca27e5c32" providerId="ADAL" clId="{DDE3C805-FE1F-41F8-94DA-937AB617F2A7}" dt="2024-03-08T07:52:50.454" v="310" actId="478"/>
          <ac:spMkLst>
            <pc:docMk/>
            <pc:sldMk cId="2857003400" sldId="263"/>
            <ac:spMk id="4" creationId="{74493DD5-831B-36AC-2758-54C1C6567B90}"/>
          </ac:spMkLst>
        </pc:spChg>
      </pc:sldChg>
      <pc:sldChg chg="modSp mod">
        <pc:chgData name="Alice Mio Hammarlund (elev)" userId="ebcb8961-64fa-4f25-b0ac-2c1ca27e5c32" providerId="ADAL" clId="{DDE3C805-FE1F-41F8-94DA-937AB617F2A7}" dt="2024-03-08T08:14:51.378" v="484"/>
        <pc:sldMkLst>
          <pc:docMk/>
          <pc:sldMk cId="3267487120" sldId="264"/>
        </pc:sldMkLst>
        <pc:spChg chg="mod">
          <ac:chgData name="Alice Mio Hammarlund (elev)" userId="ebcb8961-64fa-4f25-b0ac-2c1ca27e5c32" providerId="ADAL" clId="{DDE3C805-FE1F-41F8-94DA-937AB617F2A7}" dt="2024-03-08T08:14:51.378" v="484"/>
          <ac:spMkLst>
            <pc:docMk/>
            <pc:sldMk cId="3267487120" sldId="264"/>
            <ac:spMk id="3" creationId="{DEF8A144-21E2-9587-4AD4-DC6BA26476C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D909F3-0A4E-4517-932D-959585850E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4B225E3-C28F-4FA4-A4BD-304050C6D190}">
      <dgm:prSet custT="1"/>
      <dgm:spPr/>
      <dgm:t>
        <a:bodyPr/>
        <a:lstStyle/>
        <a:p>
          <a:r>
            <a:rPr lang="en-US" sz="2400"/>
            <a:t>It consists of three 3 main steps: </a:t>
          </a:r>
        </a:p>
      </dgm:t>
    </dgm:pt>
    <dgm:pt modelId="{D55A0195-6A1C-4506-AECC-7A0146404B32}" type="parTrans" cxnId="{18AAB490-0F8D-47FF-A9DD-DB4D9C0290E2}">
      <dgm:prSet/>
      <dgm:spPr/>
      <dgm:t>
        <a:bodyPr/>
        <a:lstStyle/>
        <a:p>
          <a:endParaRPr lang="en-US"/>
        </a:p>
      </dgm:t>
    </dgm:pt>
    <dgm:pt modelId="{00080C44-44B3-4EEE-83C6-C8A6D141226C}" type="sibTrans" cxnId="{18AAB490-0F8D-47FF-A9DD-DB4D9C0290E2}">
      <dgm:prSet/>
      <dgm:spPr/>
      <dgm:t>
        <a:bodyPr/>
        <a:lstStyle/>
        <a:p>
          <a:endParaRPr lang="en-US"/>
        </a:p>
      </dgm:t>
    </dgm:pt>
    <dgm:pt modelId="{894B259D-8BC2-44C4-88AB-6ACB46C900B5}">
      <dgm:prSet/>
      <dgm:spPr/>
      <dgm:t>
        <a:bodyPr/>
        <a:lstStyle/>
        <a:p>
          <a:r>
            <a:rPr lang="en-US"/>
            <a:t>Sulfur Dioxide synthesis</a:t>
          </a:r>
        </a:p>
      </dgm:t>
    </dgm:pt>
    <dgm:pt modelId="{894E5079-11DE-414E-B223-25609456A915}" type="parTrans" cxnId="{A37AB98E-973D-435C-851D-A665D5E51FE6}">
      <dgm:prSet/>
      <dgm:spPr/>
      <dgm:t>
        <a:bodyPr/>
        <a:lstStyle/>
        <a:p>
          <a:endParaRPr lang="en-US"/>
        </a:p>
      </dgm:t>
    </dgm:pt>
    <dgm:pt modelId="{4AD52DE9-9F39-4FA7-835B-9C56BED961F0}" type="sibTrans" cxnId="{A37AB98E-973D-435C-851D-A665D5E51FE6}">
      <dgm:prSet/>
      <dgm:spPr/>
      <dgm:t>
        <a:bodyPr/>
        <a:lstStyle/>
        <a:p>
          <a:endParaRPr lang="en-US"/>
        </a:p>
      </dgm:t>
    </dgm:pt>
    <dgm:pt modelId="{51E49A35-8963-42D5-8B8E-326E7C75BF04}">
      <dgm:prSet/>
      <dgm:spPr/>
      <dgm:t>
        <a:bodyPr/>
        <a:lstStyle/>
        <a:p>
          <a:r>
            <a:rPr lang="en-US"/>
            <a:t>Conversion of Sulfur Dioxide</a:t>
          </a:r>
        </a:p>
      </dgm:t>
    </dgm:pt>
    <dgm:pt modelId="{BF79C93B-CFA5-48F2-9BC0-3FB6A74C1214}" type="parTrans" cxnId="{53F595B4-C663-46C3-80C3-28DB9E260687}">
      <dgm:prSet/>
      <dgm:spPr/>
      <dgm:t>
        <a:bodyPr/>
        <a:lstStyle/>
        <a:p>
          <a:endParaRPr lang="en-US"/>
        </a:p>
      </dgm:t>
    </dgm:pt>
    <dgm:pt modelId="{CB6001D4-68E0-4901-9686-9C9C61FC0576}" type="sibTrans" cxnId="{53F595B4-C663-46C3-80C3-28DB9E260687}">
      <dgm:prSet/>
      <dgm:spPr/>
      <dgm:t>
        <a:bodyPr/>
        <a:lstStyle/>
        <a:p>
          <a:endParaRPr lang="en-US"/>
        </a:p>
      </dgm:t>
    </dgm:pt>
    <dgm:pt modelId="{DE8A9AD9-39DD-4718-BE08-7EEFE87F1A5B}">
      <dgm:prSet/>
      <dgm:spPr/>
      <dgm:t>
        <a:bodyPr/>
        <a:lstStyle/>
        <a:p>
          <a:r>
            <a:rPr lang="en-US"/>
            <a:t>Conversion of Sulfur Trioxide</a:t>
          </a:r>
        </a:p>
      </dgm:t>
    </dgm:pt>
    <dgm:pt modelId="{F1826AAA-D103-4BD3-A4E5-62C8E8D0C682}" type="parTrans" cxnId="{C7539DA0-FFF2-4754-BA97-C9E9FAFAE2FE}">
      <dgm:prSet/>
      <dgm:spPr/>
      <dgm:t>
        <a:bodyPr/>
        <a:lstStyle/>
        <a:p>
          <a:endParaRPr lang="en-US"/>
        </a:p>
      </dgm:t>
    </dgm:pt>
    <dgm:pt modelId="{9500D2CA-DF51-4EA7-9B59-6311D1228A49}" type="sibTrans" cxnId="{C7539DA0-FFF2-4754-BA97-C9E9FAFAE2FE}">
      <dgm:prSet/>
      <dgm:spPr/>
      <dgm:t>
        <a:bodyPr/>
        <a:lstStyle/>
        <a:p>
          <a:endParaRPr lang="en-US"/>
        </a:p>
      </dgm:t>
    </dgm:pt>
    <dgm:pt modelId="{8DD7B535-53DA-4745-B3DD-E51FCFEA6AE7}">
      <dgm:prSet/>
      <dgm:spPr/>
      <dgm:t>
        <a:bodyPr/>
        <a:lstStyle/>
        <a:p>
          <a:pPr>
            <a:buNone/>
          </a:pPr>
          <a:r>
            <a:rPr lang="en-US"/>
            <a:t>to Sulfur Trioxide</a:t>
          </a:r>
        </a:p>
      </dgm:t>
    </dgm:pt>
    <dgm:pt modelId="{E5ABB870-3C40-4BAD-AD11-6421451AA07F}" type="parTrans" cxnId="{E3FC209C-2754-47F9-87EF-857BD405DB62}">
      <dgm:prSet/>
      <dgm:spPr/>
      <dgm:t>
        <a:bodyPr/>
        <a:lstStyle/>
        <a:p>
          <a:endParaRPr lang="sv-SE"/>
        </a:p>
      </dgm:t>
    </dgm:pt>
    <dgm:pt modelId="{0BC99546-E8BE-4A3D-9904-8BC06236203E}" type="sibTrans" cxnId="{E3FC209C-2754-47F9-87EF-857BD405DB62}">
      <dgm:prSet/>
      <dgm:spPr/>
      <dgm:t>
        <a:bodyPr/>
        <a:lstStyle/>
        <a:p>
          <a:endParaRPr lang="sv-SE"/>
        </a:p>
      </dgm:t>
    </dgm:pt>
    <dgm:pt modelId="{89483AE5-5458-47BC-8D08-55263143D56C}">
      <dgm:prSet/>
      <dgm:spPr/>
      <dgm:t>
        <a:bodyPr/>
        <a:lstStyle/>
        <a:p>
          <a:pPr>
            <a:buNone/>
          </a:pPr>
          <a:r>
            <a:rPr lang="en-US"/>
            <a:t>to Sulfuric Acid</a:t>
          </a:r>
        </a:p>
      </dgm:t>
    </dgm:pt>
    <dgm:pt modelId="{3D828681-A4E4-4203-A823-D3B968958964}" type="parTrans" cxnId="{6EB545A6-7A2A-4FE9-9550-FDB1A20C8292}">
      <dgm:prSet/>
      <dgm:spPr/>
      <dgm:t>
        <a:bodyPr/>
        <a:lstStyle/>
        <a:p>
          <a:endParaRPr lang="sv-SE"/>
        </a:p>
      </dgm:t>
    </dgm:pt>
    <dgm:pt modelId="{C4254ED8-4E52-4848-BDB2-3C86F77ECF79}" type="sibTrans" cxnId="{6EB545A6-7A2A-4FE9-9550-FDB1A20C8292}">
      <dgm:prSet/>
      <dgm:spPr/>
      <dgm:t>
        <a:bodyPr/>
        <a:lstStyle/>
        <a:p>
          <a:endParaRPr lang="sv-SE"/>
        </a:p>
      </dgm:t>
    </dgm:pt>
    <dgm:pt modelId="{F96FEB16-C713-4CB3-A3DD-68E182A55F62}" type="pres">
      <dgm:prSet presAssocID="{97D909F3-0A4E-4517-932D-959585850E7C}" presName="linear" presStyleCnt="0">
        <dgm:presLayoutVars>
          <dgm:animLvl val="lvl"/>
          <dgm:resizeHandles val="exact"/>
        </dgm:presLayoutVars>
      </dgm:prSet>
      <dgm:spPr/>
    </dgm:pt>
    <dgm:pt modelId="{3E4E7842-366B-4BF8-BE1D-7045A4BFFA00}" type="pres">
      <dgm:prSet presAssocID="{24B225E3-C28F-4FA4-A4BD-304050C6D190}" presName="parentText" presStyleLbl="node1" presStyleIdx="0" presStyleCnt="1">
        <dgm:presLayoutVars>
          <dgm:chMax val="0"/>
          <dgm:bulletEnabled val="1"/>
        </dgm:presLayoutVars>
      </dgm:prSet>
      <dgm:spPr/>
    </dgm:pt>
    <dgm:pt modelId="{030F5D89-77C9-4BA3-A112-365D801B7D73}" type="pres">
      <dgm:prSet presAssocID="{24B225E3-C28F-4FA4-A4BD-304050C6D190}" presName="childText" presStyleLbl="revTx" presStyleIdx="0" presStyleCnt="1">
        <dgm:presLayoutVars>
          <dgm:bulletEnabled val="1"/>
        </dgm:presLayoutVars>
      </dgm:prSet>
      <dgm:spPr/>
    </dgm:pt>
  </dgm:ptLst>
  <dgm:cxnLst>
    <dgm:cxn modelId="{D5A3D538-438A-4FC9-90CB-604544442758}" type="presOf" srcId="{DE8A9AD9-39DD-4718-BE08-7EEFE87F1A5B}" destId="{030F5D89-77C9-4BA3-A112-365D801B7D73}" srcOrd="0" destOrd="3" presId="urn:microsoft.com/office/officeart/2005/8/layout/vList2"/>
    <dgm:cxn modelId="{16678A65-C91F-4C5A-A845-4143AE63A610}" type="presOf" srcId="{89483AE5-5458-47BC-8D08-55263143D56C}" destId="{030F5D89-77C9-4BA3-A112-365D801B7D73}" srcOrd="0" destOrd="4" presId="urn:microsoft.com/office/officeart/2005/8/layout/vList2"/>
    <dgm:cxn modelId="{88326753-4C4D-4B2F-9BCD-D974C68846C1}" type="presOf" srcId="{894B259D-8BC2-44C4-88AB-6ACB46C900B5}" destId="{030F5D89-77C9-4BA3-A112-365D801B7D73}" srcOrd="0" destOrd="0" presId="urn:microsoft.com/office/officeart/2005/8/layout/vList2"/>
    <dgm:cxn modelId="{A37AB98E-973D-435C-851D-A665D5E51FE6}" srcId="{24B225E3-C28F-4FA4-A4BD-304050C6D190}" destId="{894B259D-8BC2-44C4-88AB-6ACB46C900B5}" srcOrd="0" destOrd="0" parTransId="{894E5079-11DE-414E-B223-25609456A915}" sibTransId="{4AD52DE9-9F39-4FA7-835B-9C56BED961F0}"/>
    <dgm:cxn modelId="{18AAB490-0F8D-47FF-A9DD-DB4D9C0290E2}" srcId="{97D909F3-0A4E-4517-932D-959585850E7C}" destId="{24B225E3-C28F-4FA4-A4BD-304050C6D190}" srcOrd="0" destOrd="0" parTransId="{D55A0195-6A1C-4506-AECC-7A0146404B32}" sibTransId="{00080C44-44B3-4EEE-83C6-C8A6D141226C}"/>
    <dgm:cxn modelId="{E3FC209C-2754-47F9-87EF-857BD405DB62}" srcId="{51E49A35-8963-42D5-8B8E-326E7C75BF04}" destId="{8DD7B535-53DA-4745-B3DD-E51FCFEA6AE7}" srcOrd="0" destOrd="0" parTransId="{E5ABB870-3C40-4BAD-AD11-6421451AA07F}" sibTransId="{0BC99546-E8BE-4A3D-9904-8BC06236203E}"/>
    <dgm:cxn modelId="{C7539DA0-FFF2-4754-BA97-C9E9FAFAE2FE}" srcId="{24B225E3-C28F-4FA4-A4BD-304050C6D190}" destId="{DE8A9AD9-39DD-4718-BE08-7EEFE87F1A5B}" srcOrd="2" destOrd="0" parTransId="{F1826AAA-D103-4BD3-A4E5-62C8E8D0C682}" sibTransId="{9500D2CA-DF51-4EA7-9B59-6311D1228A49}"/>
    <dgm:cxn modelId="{6EB545A6-7A2A-4FE9-9550-FDB1A20C8292}" srcId="{DE8A9AD9-39DD-4718-BE08-7EEFE87F1A5B}" destId="{89483AE5-5458-47BC-8D08-55263143D56C}" srcOrd="0" destOrd="0" parTransId="{3D828681-A4E4-4203-A823-D3B968958964}" sibTransId="{C4254ED8-4E52-4848-BDB2-3C86F77ECF79}"/>
    <dgm:cxn modelId="{4C4870B1-C0EB-4980-A718-9008311577D4}" type="presOf" srcId="{24B225E3-C28F-4FA4-A4BD-304050C6D190}" destId="{3E4E7842-366B-4BF8-BE1D-7045A4BFFA00}" srcOrd="0" destOrd="0" presId="urn:microsoft.com/office/officeart/2005/8/layout/vList2"/>
    <dgm:cxn modelId="{53F595B4-C663-46C3-80C3-28DB9E260687}" srcId="{24B225E3-C28F-4FA4-A4BD-304050C6D190}" destId="{51E49A35-8963-42D5-8B8E-326E7C75BF04}" srcOrd="1" destOrd="0" parTransId="{BF79C93B-CFA5-48F2-9BC0-3FB6A74C1214}" sibTransId="{CB6001D4-68E0-4901-9686-9C9C61FC0576}"/>
    <dgm:cxn modelId="{9826EEBC-222D-442F-ABAF-607DBD917EA6}" type="presOf" srcId="{8DD7B535-53DA-4745-B3DD-E51FCFEA6AE7}" destId="{030F5D89-77C9-4BA3-A112-365D801B7D73}" srcOrd="0" destOrd="2" presId="urn:microsoft.com/office/officeart/2005/8/layout/vList2"/>
    <dgm:cxn modelId="{37FB18CC-5672-4944-B94A-928A6EACB030}" type="presOf" srcId="{97D909F3-0A4E-4517-932D-959585850E7C}" destId="{F96FEB16-C713-4CB3-A3DD-68E182A55F62}" srcOrd="0" destOrd="0" presId="urn:microsoft.com/office/officeart/2005/8/layout/vList2"/>
    <dgm:cxn modelId="{726000DE-6B2F-410E-9473-024A13B8D5F8}" type="presOf" srcId="{51E49A35-8963-42D5-8B8E-326E7C75BF04}" destId="{030F5D89-77C9-4BA3-A112-365D801B7D73}" srcOrd="0" destOrd="1" presId="urn:microsoft.com/office/officeart/2005/8/layout/vList2"/>
    <dgm:cxn modelId="{51C1F38C-EE1D-4EDC-928D-91D11E69FE72}" type="presParOf" srcId="{F96FEB16-C713-4CB3-A3DD-68E182A55F62}" destId="{3E4E7842-366B-4BF8-BE1D-7045A4BFFA00}" srcOrd="0" destOrd="0" presId="urn:microsoft.com/office/officeart/2005/8/layout/vList2"/>
    <dgm:cxn modelId="{9418BE29-E462-4240-9EBC-719F33E9DEB4}" type="presParOf" srcId="{F96FEB16-C713-4CB3-A3DD-68E182A55F62}" destId="{030F5D89-77C9-4BA3-A112-365D801B7D73}" srcOrd="1"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E7842-366B-4BF8-BE1D-7045A4BFFA00}">
      <dsp:nvSpPr>
        <dsp:cNvPr id="0" name=""/>
        <dsp:cNvSpPr/>
      </dsp:nvSpPr>
      <dsp:spPr>
        <a:xfrm>
          <a:off x="0" y="2010"/>
          <a:ext cx="763632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consists of three 3 main steps: </a:t>
          </a:r>
        </a:p>
      </dsp:txBody>
      <dsp:txXfrm>
        <a:off x="31984" y="33994"/>
        <a:ext cx="7572361" cy="591232"/>
      </dsp:txXfrm>
    </dsp:sp>
    <dsp:sp modelId="{030F5D89-77C9-4BA3-A112-365D801B7D73}">
      <dsp:nvSpPr>
        <dsp:cNvPr id="0" name=""/>
        <dsp:cNvSpPr/>
      </dsp:nvSpPr>
      <dsp:spPr>
        <a:xfrm>
          <a:off x="0" y="657210"/>
          <a:ext cx="7636329"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453"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Sulfur Dioxide synthesis</a:t>
          </a:r>
        </a:p>
        <a:p>
          <a:pPr marL="228600" lvl="1" indent="-228600" algn="l" defTabSz="1200150">
            <a:lnSpc>
              <a:spcPct val="90000"/>
            </a:lnSpc>
            <a:spcBef>
              <a:spcPct val="0"/>
            </a:spcBef>
            <a:spcAft>
              <a:spcPct val="20000"/>
            </a:spcAft>
            <a:buChar char="•"/>
          </a:pPr>
          <a:r>
            <a:rPr lang="en-US" sz="2700" kern="1200"/>
            <a:t>Conversion of Sulfur Dioxide</a:t>
          </a:r>
        </a:p>
        <a:p>
          <a:pPr marL="457200" lvl="2" indent="-228600" algn="l" defTabSz="1200150">
            <a:lnSpc>
              <a:spcPct val="90000"/>
            </a:lnSpc>
            <a:spcBef>
              <a:spcPct val="0"/>
            </a:spcBef>
            <a:spcAft>
              <a:spcPct val="20000"/>
            </a:spcAft>
            <a:buNone/>
          </a:pPr>
          <a:r>
            <a:rPr lang="en-US" sz="2700" kern="1200"/>
            <a:t>to Sulfur Trioxide</a:t>
          </a:r>
        </a:p>
        <a:p>
          <a:pPr marL="228600" lvl="1" indent="-228600" algn="l" defTabSz="1200150">
            <a:lnSpc>
              <a:spcPct val="90000"/>
            </a:lnSpc>
            <a:spcBef>
              <a:spcPct val="0"/>
            </a:spcBef>
            <a:spcAft>
              <a:spcPct val="20000"/>
            </a:spcAft>
            <a:buChar char="•"/>
          </a:pPr>
          <a:r>
            <a:rPr lang="en-US" sz="2700" kern="1200"/>
            <a:t>Conversion of Sulfur Trioxide</a:t>
          </a:r>
        </a:p>
        <a:p>
          <a:pPr marL="457200" lvl="2" indent="-228600" algn="l" defTabSz="1200150">
            <a:lnSpc>
              <a:spcPct val="90000"/>
            </a:lnSpc>
            <a:spcBef>
              <a:spcPct val="0"/>
            </a:spcBef>
            <a:spcAft>
              <a:spcPct val="20000"/>
            </a:spcAft>
            <a:buNone/>
          </a:pPr>
          <a:r>
            <a:rPr lang="en-US" sz="2700" kern="1200"/>
            <a:t>to Sulfuric Acid</a:t>
          </a:r>
        </a:p>
      </dsp:txBody>
      <dsp:txXfrm>
        <a:off x="0" y="657210"/>
        <a:ext cx="7636329" cy="2318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E9F08-A9A5-455E-A8B1-2047161AF62E}" type="datetimeFigureOut">
              <a:rPr lang="en-US" smtClean="0"/>
              <a:t>3/22/2024</a:t>
            </a:fld>
            <a:endParaRPr lang="en-US"/>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DE14B-A8F1-4382-BB07-0A1678345310}" type="slidenum">
              <a:rPr lang="en-US" smtClean="0"/>
              <a:t>‹#›</a:t>
            </a:fld>
            <a:endParaRPr lang="en-US"/>
          </a:p>
        </p:txBody>
      </p:sp>
    </p:spTree>
    <p:extLst>
      <p:ext uri="{BB962C8B-B14F-4D97-AF65-F5344CB8AC3E}">
        <p14:creationId xmlns:p14="http://schemas.microsoft.com/office/powerpoint/2010/main" val="21336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ritannica.com/science/sulfuric-acid"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britannica.com/science/stratosphere" TargetMode="External"/><Relationship Id="rId4" Type="http://schemas.openxmlformats.org/officeDocument/2006/relationships/hyperlink" Target="https://www.britannica.com/science/volcano"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britannica.com/technology/detergent" TargetMode="External"/><Relationship Id="rId13" Type="http://schemas.openxmlformats.org/officeDocument/2006/relationships/hyperlink" Target="https://www.britannica.com/science/electrolyte" TargetMode="External"/><Relationship Id="rId3" Type="http://schemas.openxmlformats.org/officeDocument/2006/relationships/hyperlink" Target="https://www.britannica.com/science/sulfuric-acid" TargetMode="External"/><Relationship Id="rId7" Type="http://schemas.openxmlformats.org/officeDocument/2006/relationships/hyperlink" Target="https://www.britannica.com/technology/explosive" TargetMode="External"/><Relationship Id="rId12" Type="http://schemas.openxmlformats.org/officeDocument/2006/relationships/hyperlink" Target="https://www.britannica.com/science/metallur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britannica.com/technology/dye" TargetMode="External"/><Relationship Id="rId11" Type="http://schemas.openxmlformats.org/officeDocument/2006/relationships/hyperlink" Target="https://www.britannica.com/technology/petroleum-refining" TargetMode="External"/><Relationship Id="rId5" Type="http://schemas.openxmlformats.org/officeDocument/2006/relationships/hyperlink" Target="https://www.britannica.com/technology/pigment" TargetMode="External"/><Relationship Id="rId15" Type="http://schemas.openxmlformats.org/officeDocument/2006/relationships/hyperlink" Target="https://www.britannica.com/technology/battery-electronics" TargetMode="External"/><Relationship Id="rId10" Type="http://schemas.openxmlformats.org/officeDocument/2006/relationships/hyperlink" Target="https://www.britannica.com/science/acid" TargetMode="External"/><Relationship Id="rId4" Type="http://schemas.openxmlformats.org/officeDocument/2006/relationships/hyperlink" Target="https://www.britannica.com/topic/fertilizer" TargetMode="External"/><Relationship Id="rId9" Type="http://schemas.openxmlformats.org/officeDocument/2006/relationships/hyperlink" Target="https://www.britannica.com/science/salt-acid-base-reactions" TargetMode="External"/><Relationship Id="rId14" Type="http://schemas.openxmlformats.org/officeDocument/2006/relationships/hyperlink" Target="https://www.britannica.com/science/lead-chemical-ele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indent="0">
              <a:buNone/>
            </a:pPr>
            <a:endParaRPr lang="en-US"/>
          </a:p>
        </p:txBody>
      </p:sp>
      <p:sp>
        <p:nvSpPr>
          <p:cNvPr id="4" name="Platshållare för bildnummer 3"/>
          <p:cNvSpPr>
            <a:spLocks noGrp="1"/>
          </p:cNvSpPr>
          <p:nvPr>
            <p:ph type="sldNum" sz="quarter" idx="5"/>
          </p:nvPr>
        </p:nvSpPr>
        <p:spPr/>
        <p:txBody>
          <a:bodyPr/>
          <a:lstStyle/>
          <a:p>
            <a:fld id="{903DE14B-A8F1-4382-BB07-0A1678345310}" type="slidenum">
              <a:rPr lang="en-US" smtClean="0"/>
              <a:t>1</a:t>
            </a:fld>
            <a:endParaRPr lang="en-US"/>
          </a:p>
        </p:txBody>
      </p:sp>
    </p:spTree>
    <p:extLst>
      <p:ext uri="{BB962C8B-B14F-4D97-AF65-F5344CB8AC3E}">
        <p14:creationId xmlns:p14="http://schemas.microsoft.com/office/powerpoint/2010/main" val="4065274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a:t>A: </a:t>
            </a:r>
          </a:p>
          <a:p>
            <a:r>
              <a:rPr lang="en-US"/>
              <a:t>The catalyst used in this reaction is vanadium pentoxide. Vanadium pentoxide aids in increasing the rate of the reaction and forces the reaction to reach equilibrium faster.</a:t>
            </a:r>
          </a:p>
          <a:p>
            <a:r>
              <a:rPr lang="en-US" b="0" i="0" noProof="0">
                <a:solidFill>
                  <a:srgbClr val="0D0D0D"/>
                </a:solidFill>
                <a:effectLst/>
                <a:latin typeface="Söhne"/>
              </a:rPr>
              <a:t>The catalyst provides an alternative pathway with lower activation energy, allowing the reaction to reach equilibrium more quickly. However, the catalyst does not affect the position of equilibrium itself or change the concentration of reactants and products. </a:t>
            </a:r>
            <a:endParaRPr lang="en-US" noProof="0"/>
          </a:p>
        </p:txBody>
      </p:sp>
      <p:sp>
        <p:nvSpPr>
          <p:cNvPr id="4" name="Platshållare för bildnummer 3"/>
          <p:cNvSpPr>
            <a:spLocks noGrp="1"/>
          </p:cNvSpPr>
          <p:nvPr>
            <p:ph type="sldNum" sz="quarter" idx="5"/>
          </p:nvPr>
        </p:nvSpPr>
        <p:spPr/>
        <p:txBody>
          <a:bodyPr/>
          <a:lstStyle/>
          <a:p>
            <a:fld id="{903DE14B-A8F1-4382-BB07-0A1678345310}" type="slidenum">
              <a:rPr lang="en-US" smtClean="0"/>
              <a:t>10</a:t>
            </a:fld>
            <a:endParaRPr lang="en-US"/>
          </a:p>
        </p:txBody>
      </p:sp>
    </p:spTree>
    <p:extLst>
      <p:ext uri="{BB962C8B-B14F-4D97-AF65-F5344CB8AC3E}">
        <p14:creationId xmlns:p14="http://schemas.microsoft.com/office/powerpoint/2010/main" val="253779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a:t>X</a:t>
            </a:r>
          </a:p>
        </p:txBody>
      </p:sp>
      <p:sp>
        <p:nvSpPr>
          <p:cNvPr id="4" name="Platshållare för bildnummer 3"/>
          <p:cNvSpPr>
            <a:spLocks noGrp="1"/>
          </p:cNvSpPr>
          <p:nvPr>
            <p:ph type="sldNum" sz="quarter" idx="5"/>
          </p:nvPr>
        </p:nvSpPr>
        <p:spPr/>
        <p:txBody>
          <a:bodyPr/>
          <a:lstStyle/>
          <a:p>
            <a:fld id="{903DE14B-A8F1-4382-BB07-0A1678345310}" type="slidenum">
              <a:rPr lang="en-US" smtClean="0"/>
              <a:t>11</a:t>
            </a:fld>
            <a:endParaRPr lang="en-US"/>
          </a:p>
        </p:txBody>
      </p:sp>
    </p:spTree>
    <p:extLst>
      <p:ext uri="{BB962C8B-B14F-4D97-AF65-F5344CB8AC3E}">
        <p14:creationId xmlns:p14="http://schemas.microsoft.com/office/powerpoint/2010/main" val="4275211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a:p>
        </p:txBody>
      </p:sp>
      <p:sp>
        <p:nvSpPr>
          <p:cNvPr id="4" name="Platshållare för bildnummer 3"/>
          <p:cNvSpPr>
            <a:spLocks noGrp="1"/>
          </p:cNvSpPr>
          <p:nvPr>
            <p:ph type="sldNum" sz="quarter" idx="5"/>
          </p:nvPr>
        </p:nvSpPr>
        <p:spPr/>
        <p:txBody>
          <a:bodyPr/>
          <a:lstStyle/>
          <a:p>
            <a:fld id="{903DE14B-A8F1-4382-BB07-0A1678345310}" type="slidenum">
              <a:rPr lang="en-US" smtClean="0"/>
              <a:t>12</a:t>
            </a:fld>
            <a:endParaRPr lang="en-US"/>
          </a:p>
        </p:txBody>
      </p:sp>
    </p:spTree>
    <p:extLst>
      <p:ext uri="{BB962C8B-B14F-4D97-AF65-F5344CB8AC3E}">
        <p14:creationId xmlns:p14="http://schemas.microsoft.com/office/powerpoint/2010/main" val="391031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Platshållare för anteckningar 2"/>
              <p:cNvSpPr>
                <a:spLocks noGrp="1"/>
              </p:cNvSpPr>
              <p:nvPr>
                <p:ph type="body" idx="1"/>
              </p:nvPr>
            </p:nvSpPr>
            <p:spPr/>
            <p:txBody>
              <a:bodyPr/>
              <a:lstStyle/>
              <a:p>
                <a:r>
                  <a:rPr lang="en-US" b="0" i="0" noProof="0">
                    <a:solidFill>
                      <a:srgbClr val="202122"/>
                    </a:solidFill>
                    <a:effectLst/>
                    <a:latin typeface="Arial" panose="020B0604020202020204" pitchFamily="34" charset="0"/>
                  </a:rPr>
                  <a:t>A:</a:t>
                </a:r>
              </a:p>
              <a:p>
                <a:r>
                  <a:rPr lang="en-US" b="0" i="0" noProof="0">
                    <a:solidFill>
                      <a:srgbClr val="202122"/>
                    </a:solidFill>
                    <a:effectLst/>
                    <a:latin typeface="Arial" panose="020B0604020202020204" pitchFamily="34" charset="0"/>
                  </a:rPr>
                  <a:t>Catalysts- Vanadium oxide (V</a:t>
                </a:r>
                <a:r>
                  <a:rPr lang="en-US" b="0" i="0" baseline="-25000" noProof="0">
                    <a:solidFill>
                      <a:srgbClr val="202122"/>
                    </a:solidFill>
                    <a:effectLst/>
                    <a:latin typeface="Arial" panose="020B0604020202020204" pitchFamily="34" charset="0"/>
                  </a:rPr>
                  <a:t>2</a:t>
                </a:r>
                <a14:m>
                  <m:oMath xmlns:m="http://schemas.openxmlformats.org/officeDocument/2006/math">
                    <m:sSub>
                      <m:sSubPr>
                        <m:ctrlPr>
                          <a:rPr lang="sv-SE" b="0" i="1" noProof="0" smtClean="0">
                            <a:solidFill>
                              <a:srgbClr val="202122"/>
                            </a:solidFill>
                            <a:effectLst/>
                            <a:latin typeface="Cambria Math" panose="02040503050406030204" pitchFamily="18" charset="0"/>
                          </a:rPr>
                        </m:ctrlPr>
                      </m:sSubPr>
                      <m:e>
                        <m:r>
                          <m:rPr>
                            <m:sty m:val="p"/>
                          </m:rPr>
                          <a:rPr lang="sv-SE" b="0" i="0" noProof="0" smtClean="0">
                            <a:solidFill>
                              <a:srgbClr val="202122"/>
                            </a:solidFill>
                            <a:effectLst/>
                            <a:latin typeface="Cambria Math" panose="02040503050406030204" pitchFamily="18" charset="0"/>
                          </a:rPr>
                          <m:t>O</m:t>
                        </m:r>
                      </m:e>
                      <m:sub>
                        <m:r>
                          <a:rPr lang="sv-SE" b="0" i="0" noProof="0" smtClean="0">
                            <a:solidFill>
                              <a:srgbClr val="202122"/>
                            </a:solidFill>
                            <a:effectLst/>
                            <a:latin typeface="Cambria Math" panose="02040503050406030204" pitchFamily="18" charset="0"/>
                          </a:rPr>
                          <m:t>5</m:t>
                        </m:r>
                      </m:sub>
                    </m:sSub>
                  </m:oMath>
                </a14:m>
                <a:r>
                  <a:rPr lang="en-US" b="0" i="0" noProof="0">
                    <a:solidFill>
                      <a:srgbClr val="202122"/>
                    </a:solidFill>
                    <a:effectLst/>
                    <a:latin typeface="Arial" panose="020B0604020202020204" pitchFamily="34" charset="0"/>
                  </a:rPr>
                  <a:t>), Vanadium pentoxide</a:t>
                </a:r>
              </a:p>
              <a:p>
                <a:pPr marL="228600" indent="-228600">
                  <a:buAutoNum type="arabicPeriod"/>
                </a:pPr>
                <a:r>
                  <a:rPr lang="en-US" b="0" i="0" noProof="0">
                    <a:solidFill>
                      <a:srgbClr val="202122"/>
                    </a:solidFill>
                    <a:effectLst/>
                    <a:latin typeface="Arial" panose="020B0604020202020204" pitchFamily="34" charset="0"/>
                  </a:rPr>
                  <a:t>sulfur (S)+ oxygen (</a:t>
                </a:r>
                <a14:m>
                  <m:oMath xmlns:m="http://schemas.openxmlformats.org/officeDocument/2006/math">
                    <m:sSub>
                      <m:sSubPr>
                        <m:ctrlPr>
                          <a:rPr lang="sv-SE" b="0" i="1" noProof="0" smtClean="0">
                            <a:solidFill>
                              <a:srgbClr val="202122"/>
                            </a:solidFill>
                            <a:effectLst/>
                            <a:latin typeface="Cambria Math" panose="02040503050406030204" pitchFamily="18" charset="0"/>
                          </a:rPr>
                        </m:ctrlPr>
                      </m:sSubPr>
                      <m:e>
                        <m:r>
                          <m:rPr>
                            <m:sty m:val="p"/>
                          </m:rPr>
                          <a:rPr lang="sv-SE" b="0" i="0" noProof="0" smtClean="0">
                            <a:solidFill>
                              <a:srgbClr val="202122"/>
                            </a:solidFill>
                            <a:effectLst/>
                            <a:latin typeface="Cambria Math" panose="02040503050406030204" pitchFamily="18" charset="0"/>
                          </a:rPr>
                          <m:t>O</m:t>
                        </m:r>
                      </m:e>
                      <m:sub>
                        <m:r>
                          <a:rPr lang="sv-SE" b="0" i="0" noProof="0" smtClean="0">
                            <a:solidFill>
                              <a:srgbClr val="202122"/>
                            </a:solidFill>
                            <a:effectLst/>
                            <a:latin typeface="Cambria Math" panose="02040503050406030204" pitchFamily="18" charset="0"/>
                          </a:rPr>
                          <m:t>2</m:t>
                        </m:r>
                      </m:sub>
                    </m:sSub>
                  </m:oMath>
                </a14:m>
                <a:r>
                  <a:rPr lang="en-US" b="0" i="0" noProof="0">
                    <a:solidFill>
                      <a:srgbClr val="202122"/>
                    </a:solidFill>
                    <a:effectLst/>
                    <a:latin typeface="Arial" panose="020B0604020202020204" pitchFamily="34" charset="0"/>
                    <a:sym typeface="Wingdings" panose="05000000000000000000" pitchFamily="2" charset="2"/>
                  </a:rPr>
                  <a:t>)  sulfur dioxide S</a:t>
                </a:r>
                <a14:m>
                  <m:oMath xmlns:m="http://schemas.openxmlformats.org/officeDocument/2006/math">
                    <m:sSub>
                      <m:sSubPr>
                        <m:ctrlPr>
                          <a:rPr lang="sv-SE" b="0" i="1" noProof="0" smtClean="0">
                            <a:solidFill>
                              <a:srgbClr val="202122"/>
                            </a:solidFill>
                            <a:effectLst/>
                            <a:latin typeface="Cambria Math" panose="02040503050406030204" pitchFamily="18" charset="0"/>
                          </a:rPr>
                        </m:ctrlPr>
                      </m:sSubPr>
                      <m:e>
                        <m:r>
                          <m:rPr>
                            <m:sty m:val="p"/>
                          </m:rPr>
                          <a:rPr lang="sv-SE" b="0" i="0" noProof="0" smtClean="0">
                            <a:solidFill>
                              <a:srgbClr val="202122"/>
                            </a:solidFill>
                            <a:effectLst/>
                            <a:latin typeface="Cambria Math" panose="02040503050406030204" pitchFamily="18" charset="0"/>
                          </a:rPr>
                          <m:t>O</m:t>
                        </m:r>
                      </m:e>
                      <m:sub>
                        <m:r>
                          <a:rPr lang="sv-SE" b="0" i="0" noProof="0" smtClean="0">
                            <a:solidFill>
                              <a:srgbClr val="202122"/>
                            </a:solidFill>
                            <a:effectLst/>
                            <a:latin typeface="Cambria Math" panose="02040503050406030204" pitchFamily="18" charset="0"/>
                          </a:rPr>
                          <m:t>2</m:t>
                        </m:r>
                      </m:sub>
                    </m:sSub>
                  </m:oMath>
                </a14:m>
                <a:endParaRPr lang="en-US" noProof="0"/>
              </a:p>
              <a:p>
                <a:pPr marL="228600" indent="-228600">
                  <a:buAutoNum type="arabicPeriod"/>
                </a:pPr>
                <a:r>
                  <a:rPr lang="sv-SE" b="0" i="0" u="none" strike="noStrike">
                    <a:solidFill>
                      <a:srgbClr val="000000"/>
                    </a:solidFill>
                    <a:effectLst/>
                    <a:latin typeface="MathJax_Main"/>
                  </a:rPr>
                  <a:t>2</a:t>
                </a:r>
                <a:r>
                  <a:rPr lang="sv-SE" b="0" i="0" u="none" strike="noStrike">
                    <a:solidFill>
                      <a:srgbClr val="000000"/>
                    </a:solidFill>
                    <a:effectLst/>
                    <a:latin typeface="MathJax_Math-italic"/>
                  </a:rPr>
                  <a:t>S</a:t>
                </a:r>
                <a14:m>
                  <m:oMath xmlns:m="http://schemas.openxmlformats.org/officeDocument/2006/math">
                    <m:sSub>
                      <m:sSubPr>
                        <m:ctrlPr>
                          <a:rPr lang="sv-SE" b="0" i="1" u="none" strike="noStrike" smtClean="0">
                            <a:solidFill>
                              <a:srgbClr val="000000"/>
                            </a:solidFill>
                            <a:effectLst/>
                            <a:latin typeface="Cambria Math" panose="02040503050406030204" pitchFamily="18" charset="0"/>
                          </a:rPr>
                        </m:ctrlPr>
                      </m:sSubPr>
                      <m:e>
                        <m:r>
                          <a:rPr lang="sv-SE" b="0" i="1" u="none" strike="noStrike" smtClean="0">
                            <a:solidFill>
                              <a:srgbClr val="000000"/>
                            </a:solidFill>
                            <a:effectLst/>
                            <a:latin typeface="Cambria Math" panose="02040503050406030204" pitchFamily="18" charset="0"/>
                          </a:rPr>
                          <m:t>𝑂</m:t>
                        </m:r>
                      </m:e>
                      <m:sub>
                        <m:r>
                          <a:rPr lang="sv-SE" b="0" i="1" u="none" strike="noStrike" smtClean="0">
                            <a:solidFill>
                              <a:srgbClr val="000000"/>
                            </a:solidFill>
                            <a:effectLst/>
                            <a:latin typeface="Cambria Math" panose="02040503050406030204" pitchFamily="18" charset="0"/>
                          </a:rPr>
                          <m:t>2</m:t>
                        </m:r>
                      </m:sub>
                    </m:sSub>
                  </m:oMath>
                </a14:m>
                <a:r>
                  <a:rPr lang="sv-SE" b="0" i="0" u="none" strike="noStrike">
                    <a:solidFill>
                      <a:srgbClr val="000000"/>
                    </a:solidFill>
                    <a:effectLst/>
                    <a:latin typeface="MathJax_Main"/>
                  </a:rPr>
                  <a:t>(</a:t>
                </a:r>
                <a:r>
                  <a:rPr lang="sv-SE" b="0" i="0" u="none" strike="noStrike">
                    <a:solidFill>
                      <a:srgbClr val="000000"/>
                    </a:solidFill>
                    <a:effectLst/>
                    <a:latin typeface="MathJax_Math-italic"/>
                  </a:rPr>
                  <a:t>g</a:t>
                </a:r>
                <a:r>
                  <a:rPr lang="sv-SE" b="0" i="0" u="none" strike="noStrike">
                    <a:solidFill>
                      <a:srgbClr val="000000"/>
                    </a:solidFill>
                    <a:effectLst/>
                    <a:latin typeface="MathJax_Main"/>
                  </a:rPr>
                  <a:t>)+</a:t>
                </a:r>
                <a14:m>
                  <m:oMath xmlns:m="http://schemas.openxmlformats.org/officeDocument/2006/math">
                    <m:sSub>
                      <m:sSubPr>
                        <m:ctrlPr>
                          <a:rPr lang="sv-SE" b="0" i="1" u="none" strike="noStrike" smtClean="0">
                            <a:solidFill>
                              <a:srgbClr val="000000"/>
                            </a:solidFill>
                            <a:effectLst/>
                            <a:latin typeface="Cambria Math" panose="02040503050406030204" pitchFamily="18" charset="0"/>
                          </a:rPr>
                        </m:ctrlPr>
                      </m:sSubPr>
                      <m:e>
                        <m:r>
                          <a:rPr lang="sv-SE" b="0" i="1" u="none" strike="noStrike" smtClean="0">
                            <a:solidFill>
                              <a:srgbClr val="000000"/>
                            </a:solidFill>
                            <a:effectLst/>
                            <a:latin typeface="Cambria Math" panose="02040503050406030204" pitchFamily="18" charset="0"/>
                          </a:rPr>
                          <m:t>𝑂</m:t>
                        </m:r>
                      </m:e>
                      <m:sub>
                        <m:r>
                          <a:rPr lang="sv-SE" b="0" i="1" u="none" strike="noStrike" smtClean="0">
                            <a:solidFill>
                              <a:srgbClr val="000000"/>
                            </a:solidFill>
                            <a:effectLst/>
                            <a:latin typeface="Cambria Math" panose="02040503050406030204" pitchFamily="18" charset="0"/>
                          </a:rPr>
                          <m:t>2</m:t>
                        </m:r>
                      </m:sub>
                    </m:sSub>
                  </m:oMath>
                </a14:m>
                <a:r>
                  <a:rPr lang="sv-SE" b="0" i="0" u="none" strike="noStrike">
                    <a:solidFill>
                      <a:srgbClr val="000000"/>
                    </a:solidFill>
                    <a:effectLst/>
                    <a:latin typeface="MathJax_Main"/>
                  </a:rPr>
                  <a:t>(</a:t>
                </a:r>
                <a:r>
                  <a:rPr lang="sv-SE" b="0" i="0" u="none" strike="noStrike">
                    <a:solidFill>
                      <a:srgbClr val="000000"/>
                    </a:solidFill>
                    <a:effectLst/>
                    <a:latin typeface="MathJax_Math-italic"/>
                  </a:rPr>
                  <a:t>g</a:t>
                </a:r>
                <a:r>
                  <a:rPr lang="sv-SE" b="0" i="0" u="none" strike="noStrike">
                    <a:solidFill>
                      <a:srgbClr val="000000"/>
                    </a:solidFill>
                    <a:effectLst/>
                    <a:latin typeface="MathJax_Main"/>
                  </a:rPr>
                  <a:t>)</a:t>
                </a:r>
                <a:r>
                  <a:rPr lang="sv-SE" b="0" i="0" u="none" strike="noStrike">
                    <a:solidFill>
                      <a:srgbClr val="000000"/>
                    </a:solidFill>
                    <a:effectLst/>
                    <a:latin typeface="MathJax_AMS"/>
                  </a:rPr>
                  <a:t>⇌</a:t>
                </a:r>
                <a:r>
                  <a:rPr lang="sv-SE" b="0" i="0" u="none" strike="noStrike">
                    <a:solidFill>
                      <a:srgbClr val="000000"/>
                    </a:solidFill>
                    <a:effectLst/>
                    <a:latin typeface="MathJax_Main"/>
                  </a:rPr>
                  <a:t>2</a:t>
                </a:r>
                <a:r>
                  <a:rPr lang="sv-SE" b="0" i="0" u="none" strike="noStrike">
                    <a:solidFill>
                      <a:srgbClr val="000000"/>
                    </a:solidFill>
                    <a:effectLst/>
                    <a:latin typeface="MathJax_Math-italic"/>
                  </a:rPr>
                  <a:t>S</a:t>
                </a:r>
                <a14:m>
                  <m:oMath xmlns:m="http://schemas.openxmlformats.org/officeDocument/2006/math">
                    <m:sSub>
                      <m:sSubPr>
                        <m:ctrlPr>
                          <a:rPr lang="sv-SE" b="0" i="1" u="none" strike="noStrike" smtClean="0">
                            <a:solidFill>
                              <a:srgbClr val="000000"/>
                            </a:solidFill>
                            <a:effectLst/>
                            <a:latin typeface="Cambria Math" panose="02040503050406030204" pitchFamily="18" charset="0"/>
                          </a:rPr>
                        </m:ctrlPr>
                      </m:sSubPr>
                      <m:e>
                        <m:r>
                          <a:rPr lang="sv-SE" b="0" i="1" u="none" strike="noStrike" smtClean="0">
                            <a:solidFill>
                              <a:srgbClr val="000000"/>
                            </a:solidFill>
                            <a:effectLst/>
                            <a:latin typeface="Cambria Math" panose="02040503050406030204" pitchFamily="18" charset="0"/>
                          </a:rPr>
                          <m:t>𝑂</m:t>
                        </m:r>
                      </m:e>
                      <m:sub>
                        <m:r>
                          <a:rPr lang="sv-SE" b="0" i="1" u="none" strike="noStrike" smtClean="0">
                            <a:solidFill>
                              <a:srgbClr val="000000"/>
                            </a:solidFill>
                            <a:effectLst/>
                            <a:latin typeface="Cambria Math" panose="02040503050406030204" pitchFamily="18" charset="0"/>
                          </a:rPr>
                          <m:t>3</m:t>
                        </m:r>
                      </m:sub>
                    </m:sSub>
                  </m:oMath>
                </a14:m>
                <a:r>
                  <a:rPr lang="sv-SE" b="0" i="0" u="none" strike="noStrike">
                    <a:solidFill>
                      <a:srgbClr val="000000"/>
                    </a:solidFill>
                    <a:effectLst/>
                    <a:latin typeface="MathJax_Main"/>
                  </a:rPr>
                  <a:t>(</a:t>
                </a:r>
                <a:r>
                  <a:rPr lang="sv-SE" b="0" i="0" u="none" strike="noStrike">
                    <a:solidFill>
                      <a:srgbClr val="000000"/>
                    </a:solidFill>
                    <a:effectLst/>
                    <a:latin typeface="MathJax_Math-italic"/>
                  </a:rPr>
                  <a:t>g</a:t>
                </a:r>
                <a:r>
                  <a:rPr lang="sv-SE" b="0" i="0" u="none" strike="noStrike">
                    <a:solidFill>
                      <a:srgbClr val="000000"/>
                    </a:solidFill>
                    <a:effectLst/>
                    <a:latin typeface="MathJax_Main"/>
                  </a:rPr>
                  <a:t>) </a:t>
                </a:r>
                <a:r>
                  <a:rPr lang="el-GR" b="0" i="0" u="none" strike="noStrike">
                    <a:solidFill>
                      <a:srgbClr val="000000"/>
                    </a:solidFill>
                    <a:effectLst/>
                    <a:latin typeface="MathJax_Main"/>
                  </a:rPr>
                  <a:t>Δ</a:t>
                </a:r>
                <a:r>
                  <a:rPr lang="sv-SE" b="0" i="0" u="none" strike="noStrike">
                    <a:solidFill>
                      <a:srgbClr val="000000"/>
                    </a:solidFill>
                    <a:effectLst/>
                    <a:latin typeface="MathJax_Math-italic"/>
                  </a:rPr>
                  <a:t>H</a:t>
                </a:r>
                <a:r>
                  <a:rPr lang="sv-SE" b="0" i="0" u="none" strike="noStrike">
                    <a:solidFill>
                      <a:srgbClr val="000000"/>
                    </a:solidFill>
                    <a:effectLst/>
                    <a:latin typeface="MathJax_Main"/>
                  </a:rPr>
                  <a:t>=−196</a:t>
                </a:r>
                <a:r>
                  <a:rPr lang="sv-SE" b="0" i="0" u="none" strike="noStrike">
                    <a:solidFill>
                      <a:srgbClr val="000000"/>
                    </a:solidFill>
                    <a:effectLst/>
                    <a:latin typeface="MathJax_Math-italic"/>
                  </a:rPr>
                  <a:t>kJ</a:t>
                </a:r>
                <a:r>
                  <a:rPr lang="sv-SE" b="0" i="0" u="none" strike="noStrike">
                    <a:solidFill>
                      <a:srgbClr val="000000"/>
                    </a:solidFill>
                    <a:effectLst/>
                    <a:latin typeface="MathJax_Main"/>
                  </a:rPr>
                  <a:t>/</a:t>
                </a:r>
                <a:r>
                  <a:rPr lang="sv-SE" b="0" i="0" u="none" strike="noStrike">
                    <a:solidFill>
                      <a:srgbClr val="000000"/>
                    </a:solidFill>
                    <a:effectLst/>
                    <a:latin typeface="MathJax_Math-italic"/>
                  </a:rPr>
                  <a:t>mol</a:t>
                </a:r>
                <a:endParaRPr lang="en-US" noProof="0"/>
              </a:p>
            </p:txBody>
          </p:sp>
        </mc:Choice>
        <mc:Fallback>
          <p:sp>
            <p:nvSpPr>
              <p:cNvPr id="3" name="Platshållare för anteckningar 2"/>
              <p:cNvSpPr>
                <a:spLocks noGrp="1"/>
              </p:cNvSpPr>
              <p:nvPr>
                <p:ph type="body" idx="1"/>
              </p:nvPr>
            </p:nvSpPr>
            <p:spPr/>
            <p:txBody>
              <a:bodyPr/>
              <a:lstStyle/>
              <a:p>
                <a:r>
                  <a:rPr lang="en-US" b="0" i="0" noProof="0">
                    <a:solidFill>
                      <a:srgbClr val="202122"/>
                    </a:solidFill>
                    <a:effectLst/>
                    <a:latin typeface="Arial" panose="020B0604020202020204" pitchFamily="34" charset="0"/>
                  </a:rPr>
                  <a:t>A:</a:t>
                </a:r>
              </a:p>
              <a:p>
                <a:r>
                  <a:rPr lang="en-US" b="0" i="0" noProof="0">
                    <a:solidFill>
                      <a:srgbClr val="202122"/>
                    </a:solidFill>
                    <a:effectLst/>
                    <a:latin typeface="Arial" panose="020B0604020202020204" pitchFamily="34" charset="0"/>
                  </a:rPr>
                  <a:t>Catalysts- Vanadium oxide (V</a:t>
                </a:r>
                <a:r>
                  <a:rPr lang="en-US" b="0" i="0" baseline="-25000" noProof="0">
                    <a:solidFill>
                      <a:srgbClr val="202122"/>
                    </a:solidFill>
                    <a:effectLst/>
                    <a:latin typeface="Arial" panose="020B0604020202020204" pitchFamily="34" charset="0"/>
                  </a:rPr>
                  <a:t>2</a:t>
                </a:r>
                <a:r>
                  <a:rPr lang="sv-SE" b="0" i="0" noProof="0">
                    <a:solidFill>
                      <a:srgbClr val="202122"/>
                    </a:solidFill>
                    <a:effectLst/>
                    <a:latin typeface="Cambria Math" panose="02040503050406030204" pitchFamily="18" charset="0"/>
                  </a:rPr>
                  <a:t>O_5</a:t>
                </a:r>
                <a:r>
                  <a:rPr lang="en-US" b="0" i="0" noProof="0">
                    <a:solidFill>
                      <a:srgbClr val="202122"/>
                    </a:solidFill>
                    <a:effectLst/>
                    <a:latin typeface="Arial" panose="020B0604020202020204" pitchFamily="34" charset="0"/>
                  </a:rPr>
                  <a:t>), Vanadium pentoxide</a:t>
                </a:r>
              </a:p>
              <a:p>
                <a:pPr marL="228600" indent="-228600">
                  <a:buAutoNum type="arabicPeriod"/>
                </a:pPr>
                <a:r>
                  <a:rPr lang="en-US" b="0" i="0" noProof="0">
                    <a:solidFill>
                      <a:srgbClr val="202122"/>
                    </a:solidFill>
                    <a:effectLst/>
                    <a:latin typeface="Arial" panose="020B0604020202020204" pitchFamily="34" charset="0"/>
                  </a:rPr>
                  <a:t>sulfur (S)+ oxygen (</a:t>
                </a:r>
                <a:r>
                  <a:rPr lang="sv-SE" b="0" i="0" noProof="0">
                    <a:solidFill>
                      <a:srgbClr val="202122"/>
                    </a:solidFill>
                    <a:effectLst/>
                    <a:latin typeface="Cambria Math" panose="02040503050406030204" pitchFamily="18" charset="0"/>
                  </a:rPr>
                  <a:t>O_2</a:t>
                </a:r>
                <a:r>
                  <a:rPr lang="en-US" b="0" i="0" noProof="0">
                    <a:solidFill>
                      <a:srgbClr val="202122"/>
                    </a:solidFill>
                    <a:effectLst/>
                    <a:latin typeface="Arial" panose="020B0604020202020204" pitchFamily="34" charset="0"/>
                    <a:sym typeface="Wingdings" panose="05000000000000000000" pitchFamily="2" charset="2"/>
                  </a:rPr>
                  <a:t>)  sulfur dioxide S</a:t>
                </a:r>
                <a:r>
                  <a:rPr lang="sv-SE" b="0" i="0" noProof="0">
                    <a:solidFill>
                      <a:srgbClr val="202122"/>
                    </a:solidFill>
                    <a:effectLst/>
                    <a:latin typeface="Cambria Math" panose="02040503050406030204" pitchFamily="18" charset="0"/>
                  </a:rPr>
                  <a:t>O_2</a:t>
                </a:r>
                <a:endParaRPr lang="en-US" noProof="0"/>
              </a:p>
              <a:p>
                <a:pPr marL="228600" indent="-228600">
                  <a:buAutoNum type="arabicPeriod"/>
                </a:pPr>
                <a:r>
                  <a:rPr lang="sv-SE" b="0" i="0" u="none" strike="noStrike">
                    <a:solidFill>
                      <a:srgbClr val="000000"/>
                    </a:solidFill>
                    <a:effectLst/>
                    <a:latin typeface="MathJax_Main"/>
                  </a:rPr>
                  <a:t>2</a:t>
                </a:r>
                <a:r>
                  <a:rPr lang="sv-SE" b="0" i="0" u="none" strike="noStrike">
                    <a:solidFill>
                      <a:srgbClr val="000000"/>
                    </a:solidFill>
                    <a:effectLst/>
                    <a:latin typeface="MathJax_Math-italic"/>
                  </a:rPr>
                  <a:t>S</a:t>
                </a:r>
                <a:r>
                  <a:rPr lang="sv-SE" b="0" i="0" u="none" strike="noStrike">
                    <a:solidFill>
                      <a:srgbClr val="000000"/>
                    </a:solidFill>
                    <a:effectLst/>
                    <a:latin typeface="Cambria Math" panose="02040503050406030204" pitchFamily="18" charset="0"/>
                  </a:rPr>
                  <a:t>𝑂_2</a:t>
                </a:r>
                <a:r>
                  <a:rPr lang="sv-SE" b="0" i="0" u="none" strike="noStrike">
                    <a:solidFill>
                      <a:srgbClr val="000000"/>
                    </a:solidFill>
                    <a:effectLst/>
                    <a:latin typeface="MathJax_Main"/>
                  </a:rPr>
                  <a:t>(</a:t>
                </a:r>
                <a:r>
                  <a:rPr lang="sv-SE" b="0" i="0" u="none" strike="noStrike">
                    <a:solidFill>
                      <a:srgbClr val="000000"/>
                    </a:solidFill>
                    <a:effectLst/>
                    <a:latin typeface="MathJax_Math-italic"/>
                  </a:rPr>
                  <a:t>g</a:t>
                </a:r>
                <a:r>
                  <a:rPr lang="sv-SE" b="0" i="0" u="none" strike="noStrike">
                    <a:solidFill>
                      <a:srgbClr val="000000"/>
                    </a:solidFill>
                    <a:effectLst/>
                    <a:latin typeface="MathJax_Main"/>
                  </a:rPr>
                  <a:t>)+</a:t>
                </a:r>
                <a:r>
                  <a:rPr lang="sv-SE" b="0" i="0" u="none" strike="noStrike">
                    <a:solidFill>
                      <a:srgbClr val="000000"/>
                    </a:solidFill>
                    <a:effectLst/>
                    <a:latin typeface="Cambria Math" panose="02040503050406030204" pitchFamily="18" charset="0"/>
                  </a:rPr>
                  <a:t>𝑂_2</a:t>
                </a:r>
                <a:r>
                  <a:rPr lang="sv-SE" b="0" i="0" u="none" strike="noStrike">
                    <a:solidFill>
                      <a:srgbClr val="000000"/>
                    </a:solidFill>
                    <a:effectLst/>
                    <a:latin typeface="MathJax_Main"/>
                  </a:rPr>
                  <a:t>(</a:t>
                </a:r>
                <a:r>
                  <a:rPr lang="sv-SE" b="0" i="0" u="none" strike="noStrike">
                    <a:solidFill>
                      <a:srgbClr val="000000"/>
                    </a:solidFill>
                    <a:effectLst/>
                    <a:latin typeface="MathJax_Math-italic"/>
                  </a:rPr>
                  <a:t>g</a:t>
                </a:r>
                <a:r>
                  <a:rPr lang="sv-SE" b="0" i="0" u="none" strike="noStrike">
                    <a:solidFill>
                      <a:srgbClr val="000000"/>
                    </a:solidFill>
                    <a:effectLst/>
                    <a:latin typeface="MathJax_Main"/>
                  </a:rPr>
                  <a:t>)</a:t>
                </a:r>
                <a:r>
                  <a:rPr lang="sv-SE" b="0" i="0" u="none" strike="noStrike">
                    <a:solidFill>
                      <a:srgbClr val="000000"/>
                    </a:solidFill>
                    <a:effectLst/>
                    <a:latin typeface="MathJax_AMS"/>
                  </a:rPr>
                  <a:t>⇌</a:t>
                </a:r>
                <a:r>
                  <a:rPr lang="sv-SE" b="0" i="0" u="none" strike="noStrike">
                    <a:solidFill>
                      <a:srgbClr val="000000"/>
                    </a:solidFill>
                    <a:effectLst/>
                    <a:latin typeface="MathJax_Main"/>
                  </a:rPr>
                  <a:t>2</a:t>
                </a:r>
                <a:r>
                  <a:rPr lang="sv-SE" b="0" i="0" u="none" strike="noStrike">
                    <a:solidFill>
                      <a:srgbClr val="000000"/>
                    </a:solidFill>
                    <a:effectLst/>
                    <a:latin typeface="MathJax_Math-italic"/>
                  </a:rPr>
                  <a:t>S</a:t>
                </a:r>
                <a:r>
                  <a:rPr lang="sv-SE" b="0" i="0" u="none" strike="noStrike">
                    <a:solidFill>
                      <a:srgbClr val="000000"/>
                    </a:solidFill>
                    <a:effectLst/>
                    <a:latin typeface="Cambria Math" panose="02040503050406030204" pitchFamily="18" charset="0"/>
                  </a:rPr>
                  <a:t>𝑂_3</a:t>
                </a:r>
                <a:r>
                  <a:rPr lang="sv-SE" b="0" i="0" u="none" strike="noStrike">
                    <a:solidFill>
                      <a:srgbClr val="000000"/>
                    </a:solidFill>
                    <a:effectLst/>
                    <a:latin typeface="MathJax_Main"/>
                  </a:rPr>
                  <a:t>(</a:t>
                </a:r>
                <a:r>
                  <a:rPr lang="sv-SE" b="0" i="0" u="none" strike="noStrike">
                    <a:solidFill>
                      <a:srgbClr val="000000"/>
                    </a:solidFill>
                    <a:effectLst/>
                    <a:latin typeface="MathJax_Math-italic"/>
                  </a:rPr>
                  <a:t>g</a:t>
                </a:r>
                <a:r>
                  <a:rPr lang="sv-SE" b="0" i="0" u="none" strike="noStrike">
                    <a:solidFill>
                      <a:srgbClr val="000000"/>
                    </a:solidFill>
                    <a:effectLst/>
                    <a:latin typeface="MathJax_Main"/>
                  </a:rPr>
                  <a:t>) </a:t>
                </a:r>
                <a:r>
                  <a:rPr lang="el-GR" b="0" i="0" u="none" strike="noStrike">
                    <a:solidFill>
                      <a:srgbClr val="000000"/>
                    </a:solidFill>
                    <a:effectLst/>
                    <a:latin typeface="MathJax_Main"/>
                  </a:rPr>
                  <a:t>Δ</a:t>
                </a:r>
                <a:r>
                  <a:rPr lang="sv-SE" b="0" i="0" u="none" strike="noStrike">
                    <a:solidFill>
                      <a:srgbClr val="000000"/>
                    </a:solidFill>
                    <a:effectLst/>
                    <a:latin typeface="MathJax_Math-italic"/>
                  </a:rPr>
                  <a:t>H</a:t>
                </a:r>
                <a:r>
                  <a:rPr lang="sv-SE" b="0" i="0" u="none" strike="noStrike">
                    <a:solidFill>
                      <a:srgbClr val="000000"/>
                    </a:solidFill>
                    <a:effectLst/>
                    <a:latin typeface="MathJax_Main"/>
                  </a:rPr>
                  <a:t>=−196</a:t>
                </a:r>
                <a:r>
                  <a:rPr lang="sv-SE" b="0" i="0" u="none" strike="noStrike">
                    <a:solidFill>
                      <a:srgbClr val="000000"/>
                    </a:solidFill>
                    <a:effectLst/>
                    <a:latin typeface="MathJax_Math-italic"/>
                  </a:rPr>
                  <a:t>kJ</a:t>
                </a:r>
                <a:r>
                  <a:rPr lang="sv-SE" b="0" i="0" u="none" strike="noStrike">
                    <a:solidFill>
                      <a:srgbClr val="000000"/>
                    </a:solidFill>
                    <a:effectLst/>
                    <a:latin typeface="MathJax_Main"/>
                  </a:rPr>
                  <a:t>/</a:t>
                </a:r>
                <a:r>
                  <a:rPr lang="sv-SE" b="0" i="0" u="none" strike="noStrike">
                    <a:solidFill>
                      <a:srgbClr val="000000"/>
                    </a:solidFill>
                    <a:effectLst/>
                    <a:latin typeface="MathJax_Math-italic"/>
                  </a:rPr>
                  <a:t>mol</a:t>
                </a:r>
                <a:endParaRPr lang="en-US" noProof="0"/>
              </a:p>
            </p:txBody>
          </p:sp>
        </mc:Fallback>
      </mc:AlternateContent>
      <p:sp>
        <p:nvSpPr>
          <p:cNvPr id="4" name="Platshållare för bildnummer 3"/>
          <p:cNvSpPr>
            <a:spLocks noGrp="1"/>
          </p:cNvSpPr>
          <p:nvPr>
            <p:ph type="sldNum" sz="quarter" idx="5"/>
          </p:nvPr>
        </p:nvSpPr>
        <p:spPr/>
        <p:txBody>
          <a:bodyPr/>
          <a:lstStyle/>
          <a:p>
            <a:fld id="{903DE14B-A8F1-4382-BB07-0A1678345310}" type="slidenum">
              <a:rPr lang="en-US" smtClean="0"/>
              <a:t>2</a:t>
            </a:fld>
            <a:endParaRPr lang="en-US"/>
          </a:p>
        </p:txBody>
      </p:sp>
    </p:spTree>
    <p:extLst>
      <p:ext uri="{BB962C8B-B14F-4D97-AF65-F5344CB8AC3E}">
        <p14:creationId xmlns:p14="http://schemas.microsoft.com/office/powerpoint/2010/main" val="2551317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b="0" i="0">
                <a:solidFill>
                  <a:srgbClr val="1A1A1A"/>
                </a:solidFill>
                <a:effectLst/>
                <a:latin typeface="Georgia" panose="02040502050405020303" pitchFamily="18" charset="0"/>
              </a:rPr>
              <a:t>A</a:t>
            </a:r>
          </a:p>
          <a:p>
            <a:r>
              <a:rPr lang="en-US" b="0" i="0">
                <a:solidFill>
                  <a:srgbClr val="1A1A1A"/>
                </a:solidFill>
                <a:effectLst/>
                <a:latin typeface="Georgia" panose="02040502050405020303" pitchFamily="18" charset="0"/>
              </a:rPr>
              <a:t>Britannica(</a:t>
            </a:r>
            <a:r>
              <a:rPr lang="en-US">
                <a:hlinkClick r:id="rId3"/>
              </a:rPr>
              <a:t>Sulfuric acid | Structure, Formula, Uses, &amp; Facts | Britannica</a:t>
            </a:r>
            <a:r>
              <a:rPr lang="en-US"/>
              <a:t>) – Pure </a:t>
            </a:r>
            <a:r>
              <a:rPr lang="en-US" b="0" i="0">
                <a:solidFill>
                  <a:srgbClr val="1A1A1A"/>
                </a:solidFill>
                <a:effectLst/>
                <a:latin typeface="Georgia" panose="02040502050405020303" pitchFamily="18" charset="0"/>
              </a:rPr>
              <a:t>anhydrous sulfuric acid does not exist in nature. Volcanic activity can result in the production of sulfuric acid, depending on the emissions from specific </a:t>
            </a:r>
            <a:r>
              <a:rPr lang="en-US" b="0" i="0" u="sng">
                <a:effectLst/>
                <a:latin typeface="Georgia" panose="02040502050405020303" pitchFamily="18" charset="0"/>
                <a:hlinkClick r:id="rId4"/>
              </a:rPr>
              <a:t>volcanoes</a:t>
            </a:r>
            <a:r>
              <a:rPr lang="en-US" b="0" i="0">
                <a:solidFill>
                  <a:srgbClr val="1A1A1A"/>
                </a:solidFill>
                <a:effectLst/>
                <a:latin typeface="Georgia" panose="02040502050405020303" pitchFamily="18" charset="0"/>
              </a:rPr>
              <a:t>, and sulfuric acid aerosols from an eruption can stay in the </a:t>
            </a:r>
            <a:r>
              <a:rPr lang="en-US" b="0" i="0" u="sng">
                <a:effectLst/>
                <a:latin typeface="Georgia" panose="02040502050405020303" pitchFamily="18" charset="0"/>
                <a:hlinkClick r:id="rId5"/>
              </a:rPr>
              <a:t>stratosphere</a:t>
            </a:r>
            <a:r>
              <a:rPr lang="en-US" b="0" i="0">
                <a:solidFill>
                  <a:srgbClr val="1A1A1A"/>
                </a:solidFill>
                <a:effectLst/>
                <a:latin typeface="Georgia" panose="02040502050405020303" pitchFamily="18" charset="0"/>
              </a:rPr>
              <a:t> for many years.</a:t>
            </a:r>
            <a:endParaRPr lang="en-US"/>
          </a:p>
        </p:txBody>
      </p:sp>
      <p:sp>
        <p:nvSpPr>
          <p:cNvPr id="4" name="Platshållare för bildnummer 3"/>
          <p:cNvSpPr>
            <a:spLocks noGrp="1"/>
          </p:cNvSpPr>
          <p:nvPr>
            <p:ph type="sldNum" sz="quarter" idx="5"/>
          </p:nvPr>
        </p:nvSpPr>
        <p:spPr/>
        <p:txBody>
          <a:bodyPr/>
          <a:lstStyle/>
          <a:p>
            <a:fld id="{903DE14B-A8F1-4382-BB07-0A1678345310}" type="slidenum">
              <a:rPr lang="en-US" smtClean="0"/>
              <a:t>3</a:t>
            </a:fld>
            <a:endParaRPr lang="en-US"/>
          </a:p>
        </p:txBody>
      </p:sp>
    </p:spTree>
    <p:extLst>
      <p:ext uri="{BB962C8B-B14F-4D97-AF65-F5344CB8AC3E}">
        <p14:creationId xmlns:p14="http://schemas.microsoft.com/office/powerpoint/2010/main" val="222538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a:t>J: </a:t>
            </a:r>
          </a:p>
          <a:p>
            <a:r>
              <a:rPr lang="en-US"/>
              <a:t>The contact process allows large quantities of sulfuric acid to be produced</a:t>
            </a:r>
          </a:p>
          <a:p>
            <a:r>
              <a:rPr lang="en-US" b="0" i="0">
                <a:solidFill>
                  <a:srgbClr val="1A1A1A"/>
                </a:solidFill>
                <a:effectLst/>
                <a:latin typeface="Georgia" panose="02040502050405020303" pitchFamily="18" charset="0"/>
              </a:rPr>
              <a:t>Britannica(</a:t>
            </a:r>
            <a:r>
              <a:rPr lang="en-US">
                <a:hlinkClick r:id="rId3"/>
              </a:rPr>
              <a:t>Sulfuric acid | Structure, Formula, Uses, &amp; Facts | Britannica</a:t>
            </a:r>
            <a:r>
              <a:rPr lang="en-US"/>
              <a:t>) </a:t>
            </a:r>
            <a:r>
              <a:rPr lang="en-US" b="0" i="0">
                <a:solidFill>
                  <a:srgbClr val="1A1A1A"/>
                </a:solidFill>
                <a:effectLst/>
                <a:latin typeface="Georgia" panose="02040502050405020303" pitchFamily="18" charset="0"/>
              </a:rPr>
              <a:t>- The acid is used in the manufacture of </a:t>
            </a:r>
            <a:r>
              <a:rPr lang="en-US" b="0" i="0" u="sng">
                <a:effectLst/>
                <a:latin typeface="Georgia" panose="02040502050405020303" pitchFamily="18" charset="0"/>
                <a:hlinkClick r:id="rId4"/>
              </a:rPr>
              <a:t>fertilizers</a:t>
            </a:r>
            <a:r>
              <a:rPr lang="en-US" b="0" i="0">
                <a:solidFill>
                  <a:srgbClr val="1A1A1A"/>
                </a:solidFill>
                <a:effectLst/>
                <a:latin typeface="Georgia" panose="02040502050405020303" pitchFamily="18" charset="0"/>
              </a:rPr>
              <a:t>, </a:t>
            </a:r>
            <a:r>
              <a:rPr lang="en-US" b="0" i="0" u="sng">
                <a:effectLst/>
                <a:latin typeface="Georgia" panose="02040502050405020303" pitchFamily="18" charset="0"/>
                <a:hlinkClick r:id="rId5"/>
              </a:rPr>
              <a:t>pigments</a:t>
            </a:r>
            <a:r>
              <a:rPr lang="en-US" b="0" i="0">
                <a:solidFill>
                  <a:srgbClr val="1A1A1A"/>
                </a:solidFill>
                <a:effectLst/>
                <a:latin typeface="Georgia" panose="02040502050405020303" pitchFamily="18" charset="0"/>
              </a:rPr>
              <a:t>, </a:t>
            </a:r>
            <a:r>
              <a:rPr lang="en-US" b="0" i="0" u="sng">
                <a:effectLst/>
                <a:latin typeface="Georgia" panose="02040502050405020303" pitchFamily="18" charset="0"/>
                <a:hlinkClick r:id="rId6"/>
              </a:rPr>
              <a:t>dyes</a:t>
            </a:r>
            <a:r>
              <a:rPr lang="en-US" b="0" i="0">
                <a:solidFill>
                  <a:srgbClr val="1A1A1A"/>
                </a:solidFill>
                <a:effectLst/>
                <a:latin typeface="Georgia" panose="02040502050405020303" pitchFamily="18" charset="0"/>
              </a:rPr>
              <a:t>, drugs, </a:t>
            </a:r>
            <a:r>
              <a:rPr lang="en-US" b="0" i="0" u="sng">
                <a:effectLst/>
                <a:latin typeface="Georgia" panose="02040502050405020303" pitchFamily="18" charset="0"/>
                <a:hlinkClick r:id="rId7"/>
              </a:rPr>
              <a:t>explosives</a:t>
            </a:r>
            <a:r>
              <a:rPr lang="en-US" b="0" i="0">
                <a:solidFill>
                  <a:srgbClr val="1A1A1A"/>
                </a:solidFill>
                <a:effectLst/>
                <a:latin typeface="Georgia" panose="02040502050405020303" pitchFamily="18" charset="0"/>
              </a:rPr>
              <a:t>, </a:t>
            </a:r>
            <a:r>
              <a:rPr lang="en-US" b="0" i="0" u="sng">
                <a:effectLst/>
                <a:latin typeface="Georgia" panose="02040502050405020303" pitchFamily="18" charset="0"/>
                <a:hlinkClick r:id="rId8"/>
              </a:rPr>
              <a:t>detergents</a:t>
            </a:r>
            <a:r>
              <a:rPr lang="en-US" b="0" i="0">
                <a:solidFill>
                  <a:srgbClr val="1A1A1A"/>
                </a:solidFill>
                <a:effectLst/>
                <a:latin typeface="Georgia" panose="02040502050405020303" pitchFamily="18" charset="0"/>
              </a:rPr>
              <a:t>, and inorganic </a:t>
            </a:r>
            <a:r>
              <a:rPr lang="en-US" b="0" i="0" u="sng">
                <a:effectLst/>
                <a:latin typeface="Georgia" panose="02040502050405020303" pitchFamily="18" charset="0"/>
                <a:hlinkClick r:id="rId9"/>
              </a:rPr>
              <a:t>salts</a:t>
            </a:r>
            <a:r>
              <a:rPr lang="en-US" b="0" i="0">
                <a:solidFill>
                  <a:srgbClr val="1A1A1A"/>
                </a:solidFill>
                <a:effectLst/>
                <a:latin typeface="Georgia" panose="02040502050405020303" pitchFamily="18" charset="0"/>
              </a:rPr>
              <a:t> and </a:t>
            </a:r>
            <a:r>
              <a:rPr lang="en-US" b="0" i="0" u="sng">
                <a:effectLst/>
                <a:latin typeface="Georgia" panose="02040502050405020303" pitchFamily="18" charset="0"/>
                <a:hlinkClick r:id="rId10"/>
              </a:rPr>
              <a:t>acids</a:t>
            </a:r>
            <a:r>
              <a:rPr lang="en-US" b="0" i="0">
                <a:solidFill>
                  <a:srgbClr val="1A1A1A"/>
                </a:solidFill>
                <a:effectLst/>
                <a:latin typeface="Georgia" panose="02040502050405020303" pitchFamily="18" charset="0"/>
              </a:rPr>
              <a:t>, as well as in </a:t>
            </a:r>
            <a:r>
              <a:rPr lang="en-US" b="0" i="0" u="sng">
                <a:effectLst/>
                <a:latin typeface="Georgia" panose="02040502050405020303" pitchFamily="18" charset="0"/>
                <a:hlinkClick r:id="rId11"/>
              </a:rPr>
              <a:t>petroleum refining</a:t>
            </a:r>
            <a:r>
              <a:rPr lang="en-US" b="0" i="0">
                <a:solidFill>
                  <a:srgbClr val="1A1A1A"/>
                </a:solidFill>
                <a:effectLst/>
                <a:latin typeface="Georgia" panose="02040502050405020303" pitchFamily="18" charset="0"/>
              </a:rPr>
              <a:t> and </a:t>
            </a:r>
            <a:r>
              <a:rPr lang="en-US" b="0" i="0" u="sng">
                <a:effectLst/>
                <a:latin typeface="Georgia" panose="02040502050405020303" pitchFamily="18" charset="0"/>
                <a:hlinkClick r:id="rId12"/>
              </a:rPr>
              <a:t>metallurgical</a:t>
            </a:r>
            <a:r>
              <a:rPr lang="en-US" b="0" i="0">
                <a:solidFill>
                  <a:srgbClr val="1A1A1A"/>
                </a:solidFill>
                <a:effectLst/>
                <a:latin typeface="Georgia" panose="02040502050405020303" pitchFamily="18" charset="0"/>
              </a:rPr>
              <a:t> processes. In one of its most familiar applications, sulfuric acid serves as the </a:t>
            </a:r>
            <a:r>
              <a:rPr lang="en-US" b="0" i="0" u="sng">
                <a:effectLst/>
                <a:latin typeface="Georgia" panose="02040502050405020303" pitchFamily="18" charset="0"/>
                <a:hlinkClick r:id="rId13"/>
              </a:rPr>
              <a:t>electrolyte</a:t>
            </a:r>
            <a:r>
              <a:rPr lang="en-US" b="0" i="0">
                <a:solidFill>
                  <a:srgbClr val="1A1A1A"/>
                </a:solidFill>
                <a:effectLst/>
                <a:latin typeface="Georgia" panose="02040502050405020303" pitchFamily="18" charset="0"/>
              </a:rPr>
              <a:t> in </a:t>
            </a:r>
            <a:r>
              <a:rPr lang="en-US" b="0" i="0" u="sng">
                <a:effectLst/>
                <a:latin typeface="Georgia" panose="02040502050405020303" pitchFamily="18" charset="0"/>
                <a:hlinkClick r:id="rId14"/>
              </a:rPr>
              <a:t>lead</a:t>
            </a:r>
            <a:r>
              <a:rPr lang="en-US" b="0" i="0">
                <a:solidFill>
                  <a:srgbClr val="1A1A1A"/>
                </a:solidFill>
                <a:effectLst/>
                <a:latin typeface="Georgia" panose="02040502050405020303" pitchFamily="18" charset="0"/>
              </a:rPr>
              <a:t>–acid storage </a:t>
            </a:r>
            <a:r>
              <a:rPr lang="en-US" b="0" i="0" u="sng">
                <a:effectLst/>
                <a:latin typeface="Georgia" panose="02040502050405020303" pitchFamily="18" charset="0"/>
                <a:hlinkClick r:id="rId15"/>
              </a:rPr>
              <a:t>batteries</a:t>
            </a:r>
            <a:r>
              <a:rPr lang="en-US" b="0" i="0">
                <a:solidFill>
                  <a:srgbClr val="1A1A1A"/>
                </a:solidFill>
                <a:effectLst/>
                <a:latin typeface="Georgia" panose="02040502050405020303" pitchFamily="18" charset="0"/>
              </a:rPr>
              <a:t>.</a:t>
            </a:r>
            <a:endParaRPr lang="en-US"/>
          </a:p>
        </p:txBody>
      </p:sp>
      <p:sp>
        <p:nvSpPr>
          <p:cNvPr id="4" name="Platshållare för bildnummer 3"/>
          <p:cNvSpPr>
            <a:spLocks noGrp="1"/>
          </p:cNvSpPr>
          <p:nvPr>
            <p:ph type="sldNum" sz="quarter" idx="5"/>
          </p:nvPr>
        </p:nvSpPr>
        <p:spPr/>
        <p:txBody>
          <a:bodyPr/>
          <a:lstStyle/>
          <a:p>
            <a:fld id="{903DE14B-A8F1-4382-BB07-0A1678345310}" type="slidenum">
              <a:rPr lang="en-US" smtClean="0"/>
              <a:t>4</a:t>
            </a:fld>
            <a:endParaRPr lang="en-US"/>
          </a:p>
        </p:txBody>
      </p:sp>
    </p:spTree>
    <p:extLst>
      <p:ext uri="{BB962C8B-B14F-4D97-AF65-F5344CB8AC3E}">
        <p14:creationId xmlns:p14="http://schemas.microsoft.com/office/powerpoint/2010/main" val="345581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a:t>J</a:t>
            </a:r>
          </a:p>
        </p:txBody>
      </p:sp>
      <p:sp>
        <p:nvSpPr>
          <p:cNvPr id="4" name="Platshållare för bildnummer 3"/>
          <p:cNvSpPr>
            <a:spLocks noGrp="1"/>
          </p:cNvSpPr>
          <p:nvPr>
            <p:ph type="sldNum" sz="quarter" idx="5"/>
          </p:nvPr>
        </p:nvSpPr>
        <p:spPr/>
        <p:txBody>
          <a:bodyPr/>
          <a:lstStyle/>
          <a:p>
            <a:fld id="{903DE14B-A8F1-4382-BB07-0A1678345310}" type="slidenum">
              <a:rPr lang="en-US" smtClean="0"/>
              <a:t>5</a:t>
            </a:fld>
            <a:endParaRPr lang="en-US"/>
          </a:p>
        </p:txBody>
      </p:sp>
    </p:spTree>
    <p:extLst>
      <p:ext uri="{BB962C8B-B14F-4D97-AF65-F5344CB8AC3E}">
        <p14:creationId xmlns:p14="http://schemas.microsoft.com/office/powerpoint/2010/main" val="153560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b="0" i="0">
                <a:solidFill>
                  <a:srgbClr val="000000"/>
                </a:solidFill>
                <a:effectLst/>
                <a:latin typeface="Helvetica" panose="020B0604020202020204" pitchFamily="34" charset="0"/>
              </a:rPr>
              <a:t>X: </a:t>
            </a:r>
          </a:p>
          <a:p>
            <a:r>
              <a:rPr lang="en-US" b="0" i="0">
                <a:solidFill>
                  <a:srgbClr val="000000"/>
                </a:solidFill>
                <a:effectLst/>
                <a:latin typeface="Helvetica" panose="020B0604020202020204" pitchFamily="34" charset="0"/>
              </a:rPr>
              <a:t>In the second step in the contact process, sulfur dioxide is converted to sulfur trioxide. Here is the reaction. This is an exothermic reaction, and 196 kilojoules energy is released per mol. </a:t>
            </a:r>
          </a:p>
          <a:p>
            <a:endParaRPr lang="en-US" b="0" i="0">
              <a:solidFill>
                <a:srgbClr val="000000"/>
              </a:solidFill>
              <a:effectLst/>
              <a:latin typeface="Helvetica" panose="020B0604020202020204" pitchFamily="34" charset="0"/>
            </a:endParaRPr>
          </a:p>
          <a:p>
            <a:r>
              <a:rPr lang="en-US" b="0" i="0">
                <a:solidFill>
                  <a:srgbClr val="000000"/>
                </a:solidFill>
                <a:effectLst/>
                <a:latin typeface="Helvetica" panose="020B0604020202020204" pitchFamily="34" charset="0"/>
              </a:rPr>
              <a:t>According to Le Chatelier's Principle, increasing the concentration of oxygen in the mixture causes the equilibrium position to shift towards the right. Since the oxygen comes from the air, this is a very cheap way of increasing the conversion of sulfur dioxide into sulfur trioxide.</a:t>
            </a:r>
          </a:p>
          <a:p>
            <a:endParaRPr lang="en-US" b="0" i="0">
              <a:solidFill>
                <a:srgbClr val="000000"/>
              </a:solidFill>
              <a:effectLst/>
              <a:latin typeface="Helvetica" panose="020B0604020202020204" pitchFamily="34" charset="0"/>
            </a:endParaRPr>
          </a:p>
          <a:p>
            <a:r>
              <a:rPr lang="en-US" b="0" i="0">
                <a:solidFill>
                  <a:srgbClr val="000000"/>
                </a:solidFill>
                <a:effectLst/>
                <a:latin typeface="Helvetica" panose="020B0604020202020204" pitchFamily="34" charset="0"/>
              </a:rPr>
              <a:t>The ratio in moles for sulfur dioxide and oxygen in the reaction is 2:1. But according to Avogadro’s law, equal volumes of gases at the same temperature and pressure contain equal numbers of molecules. This means that we have an excess of oxygen gas. In equilibrium, an excess of reactants (oxygen) leads to the shift of equilibrium towards the right, favoring the products, which increases the conversion of sulfur dioxide into sulfur trioxide.</a:t>
            </a:r>
          </a:p>
          <a:p>
            <a:endParaRPr lang="en-US" b="0" i="0">
              <a:solidFill>
                <a:srgbClr val="000000"/>
              </a:solidFill>
              <a:effectLst/>
              <a:latin typeface="Helvetica" panose="020B0604020202020204" pitchFamily="34" charset="0"/>
            </a:endParaRPr>
          </a:p>
        </p:txBody>
      </p:sp>
      <p:sp>
        <p:nvSpPr>
          <p:cNvPr id="4" name="Platshållare för bildnummer 3"/>
          <p:cNvSpPr>
            <a:spLocks noGrp="1"/>
          </p:cNvSpPr>
          <p:nvPr>
            <p:ph type="sldNum" sz="quarter" idx="5"/>
          </p:nvPr>
        </p:nvSpPr>
        <p:spPr/>
        <p:txBody>
          <a:bodyPr/>
          <a:lstStyle/>
          <a:p>
            <a:fld id="{903DE14B-A8F1-4382-BB07-0A1678345310}" type="slidenum">
              <a:rPr lang="en-US" smtClean="0"/>
              <a:t>6</a:t>
            </a:fld>
            <a:endParaRPr lang="en-US"/>
          </a:p>
        </p:txBody>
      </p:sp>
    </p:spTree>
    <p:extLst>
      <p:ext uri="{BB962C8B-B14F-4D97-AF65-F5344CB8AC3E}">
        <p14:creationId xmlns:p14="http://schemas.microsoft.com/office/powerpoint/2010/main" val="285469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000000"/>
                </a:solidFill>
                <a:effectLst/>
                <a:latin typeface="Helvetica" panose="020B0604020202020204" pitchFamily="34" charset="0"/>
              </a:rPr>
              <a:t>J: In the second step, pressure plays an important role. </a:t>
            </a:r>
            <a:r>
              <a:rPr lang="sv-SE" b="0" i="0">
                <a:solidFill>
                  <a:srgbClr val="444444"/>
                </a:solidFill>
                <a:effectLst/>
                <a:latin typeface="Poppins" panose="020B0604020202020204" pitchFamily="34" charset="0"/>
              </a:rPr>
              <a:t>The </a:t>
            </a:r>
            <a:r>
              <a:rPr lang="sv-SE" b="0" i="0" err="1">
                <a:solidFill>
                  <a:srgbClr val="444444"/>
                </a:solidFill>
                <a:effectLst/>
                <a:latin typeface="Poppins" panose="020B0604020202020204" pitchFamily="34" charset="0"/>
              </a:rPr>
              <a:t>application</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of</a:t>
            </a:r>
            <a:r>
              <a:rPr lang="sv-SE" b="0" i="0">
                <a:solidFill>
                  <a:srgbClr val="444444"/>
                </a:solidFill>
                <a:effectLst/>
                <a:latin typeface="Poppins" panose="020B0604020202020204" pitchFamily="34" charset="0"/>
              </a:rPr>
              <a:t> excess </a:t>
            </a:r>
            <a:r>
              <a:rPr lang="sv-SE" b="0" i="0" err="1">
                <a:solidFill>
                  <a:srgbClr val="444444"/>
                </a:solidFill>
                <a:effectLst/>
                <a:latin typeface="Poppins" panose="020B0604020202020204" pitchFamily="34" charset="0"/>
              </a:rPr>
              <a:t>pressure</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favors</a:t>
            </a:r>
            <a:r>
              <a:rPr lang="sv-SE" b="0" i="0">
                <a:solidFill>
                  <a:srgbClr val="444444"/>
                </a:solidFill>
                <a:effectLst/>
                <a:latin typeface="Poppins" panose="020B0604020202020204" pitchFamily="34" charset="0"/>
              </a:rPr>
              <a:t> the </a:t>
            </a:r>
            <a:r>
              <a:rPr lang="sv-SE" b="0" i="0" err="1">
                <a:solidFill>
                  <a:srgbClr val="444444"/>
                </a:solidFill>
                <a:effectLst/>
                <a:latin typeface="Poppins" panose="020B0604020202020204" pitchFamily="34" charset="0"/>
              </a:rPr>
              <a:t>production</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of</a:t>
            </a:r>
            <a:r>
              <a:rPr lang="sv-SE" b="0" i="0">
                <a:solidFill>
                  <a:srgbClr val="444444"/>
                </a:solidFill>
                <a:effectLst/>
                <a:latin typeface="Poppins" panose="020B0604020202020204" pitchFamily="34" charset="0"/>
              </a:rPr>
              <a:t> more </a:t>
            </a:r>
            <a:r>
              <a:rPr lang="sv-SE" b="0" i="0" err="1">
                <a:solidFill>
                  <a:srgbClr val="444444"/>
                </a:solidFill>
                <a:effectLst/>
                <a:latin typeface="Poppins" panose="020B0604020202020204" pitchFamily="34" charset="0"/>
              </a:rPr>
              <a:t>sulphur</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trioxide</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This</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happends</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because</a:t>
            </a:r>
            <a:r>
              <a:rPr lang="sv-SE" b="0" i="0">
                <a:solidFill>
                  <a:srgbClr val="444444"/>
                </a:solidFill>
                <a:effectLst/>
                <a:latin typeface="Poppins" panose="020B0604020202020204" pitchFamily="34" charset="0"/>
              </a:rPr>
              <a:t> the </a:t>
            </a:r>
            <a:r>
              <a:rPr lang="sv-SE" b="0" i="0" err="1">
                <a:solidFill>
                  <a:srgbClr val="444444"/>
                </a:solidFill>
                <a:effectLst/>
                <a:latin typeface="Poppins" panose="020B0604020202020204" pitchFamily="34" charset="0"/>
              </a:rPr>
              <a:t>pressure</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causes</a:t>
            </a:r>
            <a:r>
              <a:rPr lang="sv-SE" b="0" i="0">
                <a:solidFill>
                  <a:srgbClr val="444444"/>
                </a:solidFill>
                <a:effectLst/>
                <a:latin typeface="Poppins" panose="020B0604020202020204" pitchFamily="34" charset="0"/>
              </a:rPr>
              <a:t> the </a:t>
            </a:r>
            <a:r>
              <a:rPr lang="sv-SE" b="0" i="0" err="1">
                <a:solidFill>
                  <a:srgbClr val="444444"/>
                </a:solidFill>
                <a:effectLst/>
                <a:latin typeface="Poppins" panose="020B0604020202020204" pitchFamily="34" charset="0"/>
              </a:rPr>
              <a:t>equilibrium</a:t>
            </a:r>
            <a:r>
              <a:rPr lang="sv-SE" b="0" i="0">
                <a:solidFill>
                  <a:srgbClr val="444444"/>
                </a:solidFill>
                <a:effectLst/>
                <a:latin typeface="Poppins" panose="020B0604020202020204" pitchFamily="34" charset="0"/>
              </a:rPr>
              <a:t> to </a:t>
            </a:r>
            <a:r>
              <a:rPr lang="sv-SE" b="0" i="0" err="1">
                <a:solidFill>
                  <a:srgbClr val="444444"/>
                </a:solidFill>
                <a:effectLst/>
                <a:latin typeface="Poppins" panose="020B0604020202020204" pitchFamily="34" charset="0"/>
              </a:rPr>
              <a:t>tip</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towards</a:t>
            </a:r>
            <a:r>
              <a:rPr lang="sv-SE" b="0" i="0">
                <a:solidFill>
                  <a:srgbClr val="444444"/>
                </a:solidFill>
                <a:effectLst/>
                <a:latin typeface="Poppins" panose="020B0604020202020204" pitchFamily="34" charset="0"/>
              </a:rPr>
              <a:t> the </a:t>
            </a:r>
            <a:r>
              <a:rPr lang="sv-SE" b="0" i="0" err="1">
                <a:solidFill>
                  <a:srgbClr val="444444"/>
                </a:solidFill>
                <a:effectLst/>
                <a:latin typeface="Poppins" panose="020B0604020202020204" pitchFamily="34" charset="0"/>
              </a:rPr>
              <a:t>product</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side</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However</a:t>
            </a:r>
            <a:r>
              <a:rPr lang="sv-SE" b="0" i="0">
                <a:solidFill>
                  <a:srgbClr val="444444"/>
                </a:solidFill>
                <a:effectLst/>
                <a:latin typeface="Poppins" panose="020B0604020202020204" pitchFamily="34" charset="0"/>
              </a:rPr>
              <a:t>, in the </a:t>
            </a:r>
            <a:r>
              <a:rPr lang="sv-SE" b="0" i="0" err="1">
                <a:solidFill>
                  <a:srgbClr val="444444"/>
                </a:solidFill>
                <a:effectLst/>
                <a:latin typeface="Poppins" panose="020B0604020202020204" pitchFamily="34" charset="0"/>
              </a:rPr>
              <a:t>production</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of</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sulfur</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trioxide</a:t>
            </a:r>
            <a:r>
              <a:rPr lang="sv-SE" b="0" i="0">
                <a:solidFill>
                  <a:srgbClr val="444444"/>
                </a:solidFill>
                <a:effectLst/>
                <a:latin typeface="Poppins" panose="020B0604020202020204" pitchFamily="34" charset="0"/>
              </a:rPr>
              <a:t> a </a:t>
            </a:r>
            <a:r>
              <a:rPr lang="sv-SE" b="0" i="0" err="1">
                <a:solidFill>
                  <a:srgbClr val="444444"/>
                </a:solidFill>
                <a:effectLst/>
                <a:latin typeface="Poppins" panose="020B0604020202020204" pitchFamily="34" charset="0"/>
              </a:rPr>
              <a:t>lower</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pressure</a:t>
            </a:r>
            <a:r>
              <a:rPr lang="sv-SE" b="0" i="0">
                <a:solidFill>
                  <a:srgbClr val="444444"/>
                </a:solidFill>
                <a:effectLst/>
                <a:latin typeface="Poppins" panose="020B0604020202020204" pitchFamily="34" charset="0"/>
              </a:rPr>
              <a:t> is </a:t>
            </a:r>
            <a:r>
              <a:rPr lang="sv-SE" b="0" i="0" err="1">
                <a:solidFill>
                  <a:srgbClr val="444444"/>
                </a:solidFill>
                <a:effectLst/>
                <a:latin typeface="Poppins" panose="020B0604020202020204" pitchFamily="34" charset="0"/>
              </a:rPr>
              <a:t>preferred</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because</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of</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economical</a:t>
            </a:r>
            <a:r>
              <a:rPr lang="sv-SE" b="0" i="0">
                <a:solidFill>
                  <a:srgbClr val="444444"/>
                </a:solidFill>
                <a:effectLst/>
                <a:latin typeface="Poppins" panose="020B0604020202020204" pitchFamily="34" charset="0"/>
              </a:rPr>
              <a:t> and </a:t>
            </a:r>
            <a:r>
              <a:rPr lang="sv-SE" b="0" i="0" err="1">
                <a:solidFill>
                  <a:srgbClr val="444444"/>
                </a:solidFill>
                <a:effectLst/>
                <a:latin typeface="Poppins" panose="020B0604020202020204" pitchFamily="34" charset="0"/>
              </a:rPr>
              <a:t>safety</a:t>
            </a:r>
            <a:r>
              <a:rPr lang="sv-SE" b="0" i="0">
                <a:solidFill>
                  <a:srgbClr val="444444"/>
                </a:solidFill>
                <a:effectLst/>
                <a:latin typeface="Poppins" panose="020B0604020202020204" pitchFamily="34" charset="0"/>
              </a:rPr>
              <a:t> </a:t>
            </a:r>
            <a:r>
              <a:rPr lang="sv-SE" b="0" i="0" err="1">
                <a:solidFill>
                  <a:srgbClr val="444444"/>
                </a:solidFill>
                <a:effectLst/>
                <a:latin typeface="Poppins" panose="020B0604020202020204" pitchFamily="34" charset="0"/>
              </a:rPr>
              <a:t>reasons</a:t>
            </a:r>
            <a:r>
              <a:rPr lang="sv-SE" b="0" i="0">
                <a:solidFill>
                  <a:srgbClr val="444444"/>
                </a:solidFill>
                <a:effectLst/>
                <a:latin typeface="Poppins" panose="020B0604020202020204" pitchFamily="34" charset="0"/>
              </a:rPr>
              <a:t>.</a:t>
            </a:r>
            <a:endParaRPr lang="sv-SE"/>
          </a:p>
          <a:p>
            <a:endParaRPr lang="en-US"/>
          </a:p>
        </p:txBody>
      </p:sp>
      <p:sp>
        <p:nvSpPr>
          <p:cNvPr id="4" name="Platshållare för bildnummer 3"/>
          <p:cNvSpPr>
            <a:spLocks noGrp="1"/>
          </p:cNvSpPr>
          <p:nvPr>
            <p:ph type="sldNum" sz="quarter" idx="5"/>
          </p:nvPr>
        </p:nvSpPr>
        <p:spPr/>
        <p:txBody>
          <a:bodyPr/>
          <a:lstStyle/>
          <a:p>
            <a:fld id="{903DE14B-A8F1-4382-BB07-0A1678345310}" type="slidenum">
              <a:rPr lang="en-US" smtClean="0"/>
              <a:t>7</a:t>
            </a:fld>
            <a:endParaRPr lang="en-US"/>
          </a:p>
        </p:txBody>
      </p:sp>
    </p:spTree>
    <p:extLst>
      <p:ext uri="{BB962C8B-B14F-4D97-AF65-F5344CB8AC3E}">
        <p14:creationId xmlns:p14="http://schemas.microsoft.com/office/powerpoint/2010/main" val="229410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Baskerville Old Face" panose="02020602080505020303" pitchFamily="18" charset="0"/>
              </a:rPr>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Baskerville Old Face" panose="02020602080505020303" pitchFamily="18" charset="0"/>
              </a:rPr>
              <a:t>The conversion of sulfur dioxide to sulfur trioxide is exothermic, so heat is released.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Baskerville Old Face" panose="02020602080505020303" pitchFamily="18" charset="0"/>
              </a:rPr>
              <a:t>A high temperature increases the rate of reaction, but it also shifts the equilibrium reaction towards the left and </a:t>
            </a:r>
            <a:r>
              <a:rPr lang="en-US" b="0" i="0">
                <a:solidFill>
                  <a:srgbClr val="0D0D0D"/>
                </a:solidFill>
                <a:effectLst/>
                <a:latin typeface="Söhne"/>
              </a:rPr>
              <a:t>favors the formation of reactants to absorb the added heat. (SO₂ and O₂) </a:t>
            </a:r>
            <a:endParaRPr lang="en-US">
              <a:latin typeface="Baskerville Old Face" panose="020206020805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Baskerville Old Face" panose="02020602080505020303" pitchFamily="18" charset="0"/>
              </a:rPr>
              <a:t>A relative lower temperature favors the formation of sulfur trioxide which is the product, but at the same time, the rate of reaction decreases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Baskerville Old Face" panose="020206020805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Baskerville Old Face" panose="02020602080505020303" pitchFamily="18" charset="0"/>
              </a:rPr>
              <a:t>A compromised temperature around 400-600</a:t>
            </a:r>
            <a:r>
              <a:rPr lang="en-US">
                <a:latin typeface="Baskerville Old Face" panose="02020602080505020303" pitchFamily="18" charset="0"/>
                <a:cs typeface="Calibri" panose="020F0502020204030204" pitchFamily="34" charset="0"/>
              </a:rPr>
              <a:t>˚C allows the reaction to favor the formation of product but at the same time, the reaction has a reasonable rate. </a:t>
            </a:r>
            <a:endParaRPr lang="en-US">
              <a:latin typeface="Baskerville Old Face" panose="020206020805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Baskerville Old Face" panose="02020602080505020303" pitchFamily="18" charset="0"/>
            </a:endParaRPr>
          </a:p>
        </p:txBody>
      </p:sp>
      <p:sp>
        <p:nvSpPr>
          <p:cNvPr id="4" name="Platshållare för bildnummer 3"/>
          <p:cNvSpPr>
            <a:spLocks noGrp="1"/>
          </p:cNvSpPr>
          <p:nvPr>
            <p:ph type="sldNum" sz="quarter" idx="5"/>
          </p:nvPr>
        </p:nvSpPr>
        <p:spPr/>
        <p:txBody>
          <a:bodyPr/>
          <a:lstStyle/>
          <a:p>
            <a:fld id="{903DE14B-A8F1-4382-BB07-0A1678345310}" type="slidenum">
              <a:rPr lang="en-US" smtClean="0"/>
              <a:t>8</a:t>
            </a:fld>
            <a:endParaRPr lang="en-US"/>
          </a:p>
        </p:txBody>
      </p:sp>
    </p:spTree>
    <p:extLst>
      <p:ext uri="{BB962C8B-B14F-4D97-AF65-F5344CB8AC3E}">
        <p14:creationId xmlns:p14="http://schemas.microsoft.com/office/powerpoint/2010/main" val="193200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noProof="0"/>
              <a:t>J: </a:t>
            </a:r>
            <a:r>
              <a:rPr lang="en-US" noProof="0"/>
              <a:t>H2S2O7 – </a:t>
            </a:r>
            <a:r>
              <a:rPr lang="en-US" noProof="0" err="1"/>
              <a:t>disulfuric</a:t>
            </a:r>
            <a:r>
              <a:rPr lang="en-US" noProof="0"/>
              <a:t> acid or fuming sulfuric acid</a:t>
            </a:r>
          </a:p>
        </p:txBody>
      </p:sp>
      <p:sp>
        <p:nvSpPr>
          <p:cNvPr id="4" name="Platshållare för bildnummer 3"/>
          <p:cNvSpPr>
            <a:spLocks noGrp="1"/>
          </p:cNvSpPr>
          <p:nvPr>
            <p:ph type="sldNum" sz="quarter" idx="5"/>
          </p:nvPr>
        </p:nvSpPr>
        <p:spPr/>
        <p:txBody>
          <a:bodyPr/>
          <a:lstStyle/>
          <a:p>
            <a:fld id="{903DE14B-A8F1-4382-BB07-0A1678345310}" type="slidenum">
              <a:rPr lang="en-US" smtClean="0"/>
              <a:t>9</a:t>
            </a:fld>
            <a:endParaRPr lang="en-US"/>
          </a:p>
        </p:txBody>
      </p:sp>
    </p:spTree>
    <p:extLst>
      <p:ext uri="{BB962C8B-B14F-4D97-AF65-F5344CB8AC3E}">
        <p14:creationId xmlns:p14="http://schemas.microsoft.com/office/powerpoint/2010/main" val="99342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78EE95-3DC4-4CD1-9517-2E841CB18CE0}" type="datetimeFigureOut">
              <a:rPr lang="sv-SE" smtClean="0"/>
              <a:t>2024-03-22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13467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8EE95-3DC4-4CD1-9517-2E841CB18CE0}" type="datetimeFigureOut">
              <a:rPr lang="sv-SE" smtClean="0"/>
              <a:t>2024-03-22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129242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8EE95-3DC4-4CD1-9517-2E841CB18CE0}" type="datetimeFigureOut">
              <a:rPr lang="sv-SE" smtClean="0"/>
              <a:t>2024-03-22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31425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8EE95-3DC4-4CD1-9517-2E841CB18CE0}" type="datetimeFigureOut">
              <a:rPr lang="sv-SE" smtClean="0"/>
              <a:t>2024-03-22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94538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8EE95-3DC4-4CD1-9517-2E841CB18CE0}" type="datetimeFigureOut">
              <a:rPr lang="sv-SE" smtClean="0"/>
              <a:t>2024-03-22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313527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78EE95-3DC4-4CD1-9517-2E841CB18CE0}" type="datetimeFigureOut">
              <a:rPr lang="sv-SE" smtClean="0"/>
              <a:t>2024-03-22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363946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78EE95-3DC4-4CD1-9517-2E841CB18CE0}" type="datetimeFigureOut">
              <a:rPr lang="sv-SE" smtClean="0"/>
              <a:t>2024-03-22</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397430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78EE95-3DC4-4CD1-9517-2E841CB18CE0}" type="datetimeFigureOut">
              <a:rPr lang="sv-SE" smtClean="0"/>
              <a:t>2024-03-22</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173695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8EE95-3DC4-4CD1-9517-2E841CB18CE0}" type="datetimeFigureOut">
              <a:rPr lang="sv-SE" smtClean="0"/>
              <a:t>2024-03-22</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290192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8EE95-3DC4-4CD1-9517-2E841CB18CE0}" type="datetimeFigureOut">
              <a:rPr lang="sv-SE" smtClean="0"/>
              <a:t>2024-03-22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18159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8EE95-3DC4-4CD1-9517-2E841CB18CE0}" type="datetimeFigureOut">
              <a:rPr lang="sv-SE" smtClean="0"/>
              <a:t>2024-03-22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2058011-4A34-458E-A50B-C7C393883DDC}" type="slidenum">
              <a:rPr lang="sv-SE" smtClean="0"/>
              <a:t>‹#›</a:t>
            </a:fld>
            <a:endParaRPr lang="sv-SE"/>
          </a:p>
        </p:txBody>
      </p:sp>
    </p:spTree>
    <p:extLst>
      <p:ext uri="{BB962C8B-B14F-4D97-AF65-F5344CB8AC3E}">
        <p14:creationId xmlns:p14="http://schemas.microsoft.com/office/powerpoint/2010/main" val="364165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8EE95-3DC4-4CD1-9517-2E841CB18CE0}" type="datetimeFigureOut">
              <a:rPr lang="sv-SE" smtClean="0"/>
              <a:t>2024-03-22</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58011-4A34-458E-A50B-C7C393883DDC}" type="slidenum">
              <a:rPr lang="sv-SE" smtClean="0"/>
              <a:t>‹#›</a:t>
            </a:fld>
            <a:endParaRPr lang="sv-SE"/>
          </a:p>
        </p:txBody>
      </p:sp>
    </p:spTree>
    <p:extLst>
      <p:ext uri="{BB962C8B-B14F-4D97-AF65-F5344CB8AC3E}">
        <p14:creationId xmlns:p14="http://schemas.microsoft.com/office/powerpoint/2010/main" val="1816375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ritannica.com/science/sulfuric-aci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youtube.com/watch?v=xjLUJ-7m5v8" TargetMode="External"/><Relationship Id="rId4" Type="http://schemas.openxmlformats.org/officeDocument/2006/relationships/hyperlink" Target="https://byjus.com/jee/contact-process/" TargetMode="Externa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gif"/><Relationship Id="rId10" Type="http://schemas.microsoft.com/office/2007/relationships/diagramDrawing" Target="../diagrams/drawing1.xml"/><Relationship Id="rId4" Type="http://schemas.openxmlformats.org/officeDocument/2006/relationships/image" Target="../media/image2.jpe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74F2-2599-F3E7-A029-671AF7B1B723}"/>
              </a:ext>
            </a:extLst>
          </p:cNvPr>
          <p:cNvSpPr>
            <a:spLocks noGrp="1"/>
          </p:cNvSpPr>
          <p:nvPr>
            <p:ph type="ctrTitle"/>
          </p:nvPr>
        </p:nvSpPr>
        <p:spPr/>
        <p:txBody>
          <a:bodyPr>
            <a:normAutofit/>
          </a:bodyPr>
          <a:lstStyle/>
          <a:p>
            <a:r>
              <a:rPr lang="sv-SE" sz="8000">
                <a:latin typeface="Baskerville Old Face" panose="02020602080505020303" pitchFamily="18" charset="0"/>
                <a:ea typeface="Roboto" panose="02000000000000000000" pitchFamily="2" charset="0"/>
                <a:cs typeface="Times New Roman" panose="02020603050405020304" pitchFamily="18" charset="0"/>
              </a:rPr>
              <a:t>The Contact Process</a:t>
            </a:r>
          </a:p>
        </p:txBody>
      </p:sp>
      <p:sp>
        <p:nvSpPr>
          <p:cNvPr id="3" name="Subtitle 2">
            <a:extLst>
              <a:ext uri="{FF2B5EF4-FFF2-40B4-BE49-F238E27FC236}">
                <a16:creationId xmlns:a16="http://schemas.microsoft.com/office/drawing/2014/main" id="{665AE61A-4399-3CC4-8148-CE6D396F3277}"/>
              </a:ext>
            </a:extLst>
          </p:cNvPr>
          <p:cNvSpPr>
            <a:spLocks noGrp="1"/>
          </p:cNvSpPr>
          <p:nvPr>
            <p:ph type="subTitle" idx="1"/>
          </p:nvPr>
        </p:nvSpPr>
        <p:spPr/>
        <p:txBody>
          <a:bodyPr vert="horz" lIns="91440" tIns="45720" rIns="91440" bIns="45720" rtlCol="0" anchor="t">
            <a:normAutofit/>
          </a:bodyPr>
          <a:lstStyle/>
          <a:p>
            <a:r>
              <a:rPr lang="sv-SE">
                <a:cs typeface="Calibri"/>
              </a:rPr>
              <a:t>Alice, Ida, Joakim, Xinxi</a:t>
            </a:r>
          </a:p>
        </p:txBody>
      </p:sp>
    </p:spTree>
    <p:extLst>
      <p:ext uri="{BB962C8B-B14F-4D97-AF65-F5344CB8AC3E}">
        <p14:creationId xmlns:p14="http://schemas.microsoft.com/office/powerpoint/2010/main" val="1572556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CB82B03-8F02-463D-0C6C-0A6193C24384}"/>
              </a:ext>
            </a:extLst>
          </p:cNvPr>
          <p:cNvSpPr>
            <a:spLocks noGrp="1"/>
          </p:cNvSpPr>
          <p:nvPr>
            <p:ph type="title"/>
          </p:nvPr>
        </p:nvSpPr>
        <p:spPr>
          <a:xfrm>
            <a:off x="838200" y="1166791"/>
            <a:ext cx="10515600" cy="1325563"/>
          </a:xfrm>
        </p:spPr>
        <p:txBody>
          <a:bodyPr>
            <a:normAutofit/>
          </a:bodyPr>
          <a:lstStyle/>
          <a:p>
            <a:pPr>
              <a:spcBef>
                <a:spcPts val="1000"/>
              </a:spcBef>
            </a:pPr>
            <a:r>
              <a:rPr lang="en-US">
                <a:latin typeface="Baskerville Old Face" panose="02020602080505020303" pitchFamily="18" charset="77"/>
                <a:ea typeface="Apple Color Emoji" pitchFamily="2" charset="0"/>
                <a:cs typeface="+mn-cs"/>
              </a:rPr>
              <a:t>Catalyst</a:t>
            </a:r>
          </a:p>
        </p:txBody>
      </p:sp>
      <p:sp>
        <p:nvSpPr>
          <p:cNvPr id="3" name="Platshållare för innehåll 2">
            <a:extLst>
              <a:ext uri="{FF2B5EF4-FFF2-40B4-BE49-F238E27FC236}">
                <a16:creationId xmlns:a16="http://schemas.microsoft.com/office/drawing/2014/main" id="{CE8D1B48-B47B-B464-04F3-3E2C4D61EC97}"/>
              </a:ext>
            </a:extLst>
          </p:cNvPr>
          <p:cNvSpPr>
            <a:spLocks noGrp="1"/>
          </p:cNvSpPr>
          <p:nvPr>
            <p:ph idx="1"/>
          </p:nvPr>
        </p:nvSpPr>
        <p:spPr>
          <a:xfrm>
            <a:off x="838200" y="2635751"/>
            <a:ext cx="5074085" cy="4351338"/>
          </a:xfrm>
        </p:spPr>
        <p:txBody>
          <a:bodyPr/>
          <a:lstStyle/>
          <a:p>
            <a:pPr>
              <a:buFontTx/>
              <a:buChar char="-"/>
            </a:pPr>
            <a:r>
              <a:rPr lang="en-US">
                <a:latin typeface="Baskerville Old Face" panose="02020602080505020303" pitchFamily="18" charset="77"/>
                <a:ea typeface="Apple Color Emoji" pitchFamily="2" charset="0"/>
              </a:rPr>
              <a:t>Vanadium pentoxide</a:t>
            </a:r>
          </a:p>
          <a:p>
            <a:pPr>
              <a:buFontTx/>
              <a:buChar char="-"/>
            </a:pPr>
            <a:r>
              <a:rPr lang="en-US">
                <a:latin typeface="Baskerville Old Face" panose="02020602080505020303" pitchFamily="18" charset="77"/>
                <a:ea typeface="Apple Color Emoji" pitchFamily="2" charset="0"/>
              </a:rPr>
              <a:t>Forces the reaction to reach equilibrium quicker</a:t>
            </a:r>
          </a:p>
        </p:txBody>
      </p:sp>
      <p:pic>
        <p:nvPicPr>
          <p:cNvPr id="1026" name="Picture 2" descr="Vanadium Pentoxide - V2O5">
            <a:extLst>
              <a:ext uri="{FF2B5EF4-FFF2-40B4-BE49-F238E27FC236}">
                <a16:creationId xmlns:a16="http://schemas.microsoft.com/office/drawing/2014/main" id="{5B612FFE-CF7F-6E3D-DF06-EA7C6C629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832" y="1830203"/>
            <a:ext cx="4401026" cy="31676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95622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rundade hörn 4">
            <a:extLst>
              <a:ext uri="{FF2B5EF4-FFF2-40B4-BE49-F238E27FC236}">
                <a16:creationId xmlns:a16="http://schemas.microsoft.com/office/drawing/2014/main" id="{A613AFCA-4BE4-37C8-AF57-0D88ADF459AA}"/>
              </a:ext>
            </a:extLst>
          </p:cNvPr>
          <p:cNvSpPr/>
          <p:nvPr/>
        </p:nvSpPr>
        <p:spPr>
          <a:xfrm>
            <a:off x="838200" y="2031819"/>
            <a:ext cx="5068330" cy="13255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F88C38F5-1402-587C-3D6F-57530B405211}"/>
              </a:ext>
            </a:extLst>
          </p:cNvPr>
          <p:cNvSpPr>
            <a:spLocks noGrp="1"/>
          </p:cNvSpPr>
          <p:nvPr>
            <p:ph type="title"/>
          </p:nvPr>
        </p:nvSpPr>
        <p:spPr>
          <a:xfrm>
            <a:off x="838200" y="618347"/>
            <a:ext cx="10515600" cy="1325563"/>
          </a:xfrm>
        </p:spPr>
        <p:txBody>
          <a:bodyPr/>
          <a:lstStyle/>
          <a:p>
            <a:r>
              <a:rPr lang="en-US">
                <a:latin typeface="Baskerville Old Face" panose="02020602080505020303" pitchFamily="18" charset="0"/>
              </a:rPr>
              <a:t>Equilibrium </a:t>
            </a:r>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330D4E8D-C445-6CDF-A325-0334DCB97B87}"/>
                  </a:ext>
                </a:extLst>
              </p:cNvPr>
              <p:cNvSpPr>
                <a:spLocks noGrp="1"/>
              </p:cNvSpPr>
              <p:nvPr>
                <p:ph idx="1"/>
              </p:nvPr>
            </p:nvSpPr>
            <p:spPr>
              <a:xfrm>
                <a:off x="838200" y="2187110"/>
                <a:ext cx="4944762" cy="1014980"/>
              </a:xfrm>
            </p:spPr>
            <p:txBody>
              <a:bodyPr/>
              <a:lstStyle/>
              <a:p>
                <a:pPr marL="0" indent="0" algn="ctr">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2</m:t>
                      </m:r>
                      <m:r>
                        <a:rPr lang="sv-SE" b="0" i="1" smtClean="0">
                          <a:latin typeface="Cambria Math" panose="02040503050406030204" pitchFamily="18" charset="0"/>
                        </a:rPr>
                        <m:t>𝑆</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𝑂</m:t>
                          </m:r>
                        </m:e>
                        <m:sub>
                          <m:r>
                            <a:rPr lang="sv-SE" b="0" i="1" smtClean="0">
                              <a:latin typeface="Cambria Math" panose="02040503050406030204" pitchFamily="18" charset="0"/>
                            </a:rPr>
                            <m:t>2</m:t>
                          </m:r>
                        </m:sub>
                      </m:sSub>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𝑂</m:t>
                          </m:r>
                        </m:e>
                        <m:sub>
                          <m:r>
                            <a:rPr lang="sv-SE" b="0" i="1" smtClean="0">
                              <a:latin typeface="Cambria Math" panose="02040503050406030204" pitchFamily="18" charset="0"/>
                            </a:rPr>
                            <m:t>2</m:t>
                          </m:r>
                        </m:sub>
                      </m:sSub>
                      <m:r>
                        <a:rPr lang="sv-SE" i="1">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2</m:t>
                      </m:r>
                      <m:r>
                        <a:rPr lang="sv-SE" b="0" i="1" smtClean="0">
                          <a:latin typeface="Cambria Math" panose="02040503050406030204" pitchFamily="18" charset="0"/>
                          <a:ea typeface="Cambria Math" panose="02040503050406030204" pitchFamily="18" charset="0"/>
                        </a:rPr>
                        <m:t>𝑆</m:t>
                      </m:r>
                      <m:sSub>
                        <m:sSubPr>
                          <m:ctrlPr>
                            <a:rPr lang="sv-SE" b="0" i="1" smtClean="0">
                              <a:latin typeface="Cambria Math" panose="02040503050406030204" pitchFamily="18" charset="0"/>
                              <a:ea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𝑂</m:t>
                          </m:r>
                        </m:e>
                        <m:sub>
                          <m:r>
                            <a:rPr lang="sv-SE" b="0" i="1" smtClean="0">
                              <a:latin typeface="Cambria Math" panose="02040503050406030204" pitchFamily="18" charset="0"/>
                              <a:ea typeface="Cambria Math" panose="02040503050406030204" pitchFamily="18" charset="0"/>
                            </a:rPr>
                            <m:t>3</m:t>
                          </m:r>
                        </m:sub>
                      </m:sSub>
                    </m:oMath>
                  </m:oMathPara>
                </a14:m>
                <a:endParaRPr lang="sv-SE" b="0">
                  <a:latin typeface="Baskerville Old Face" panose="02020602080505020303" pitchFamily="18" charset="0"/>
                  <a:ea typeface="Cambria Math" panose="02040503050406030204" pitchFamily="18" charset="0"/>
                </a:endParaRPr>
              </a:p>
              <a:p>
                <a:pPr marL="0" indent="0" algn="ctr">
                  <a:buNone/>
                </a:pPr>
                <a:r>
                  <a:rPr lang="sv-SE" err="1">
                    <a:latin typeface="Baskerville Old Face" panose="02020602080505020303" pitchFamily="18" charset="0"/>
                  </a:rPr>
                  <a:t>This</a:t>
                </a:r>
                <a:r>
                  <a:rPr lang="sv-SE">
                    <a:latin typeface="Baskerville Old Face" panose="02020602080505020303" pitchFamily="18" charset="0"/>
                  </a:rPr>
                  <a:t> </a:t>
                </a:r>
                <a:r>
                  <a:rPr lang="sv-SE" err="1">
                    <a:latin typeface="Baskerville Old Face" panose="02020602080505020303" pitchFamily="18" charset="0"/>
                  </a:rPr>
                  <a:t>reaction</a:t>
                </a:r>
                <a:r>
                  <a:rPr lang="sv-SE">
                    <a:latin typeface="Baskerville Old Face" panose="02020602080505020303" pitchFamily="18" charset="0"/>
                  </a:rPr>
                  <a:t> is an </a:t>
                </a:r>
                <a:r>
                  <a:rPr lang="sv-SE" err="1">
                    <a:latin typeface="Baskerville Old Face" panose="02020602080505020303" pitchFamily="18" charset="0"/>
                  </a:rPr>
                  <a:t>equilibrium</a:t>
                </a:r>
                <a:endParaRPr lang="sv-SE">
                  <a:latin typeface="Baskerville Old Face" panose="02020602080505020303" pitchFamily="18" charset="0"/>
                </a:endParaRPr>
              </a:p>
            </p:txBody>
          </p:sp>
        </mc:Choice>
        <mc:Fallback>
          <p:sp>
            <p:nvSpPr>
              <p:cNvPr id="3" name="Platshållare för innehåll 2">
                <a:extLst>
                  <a:ext uri="{FF2B5EF4-FFF2-40B4-BE49-F238E27FC236}">
                    <a16:creationId xmlns:a16="http://schemas.microsoft.com/office/drawing/2014/main" id="{330D4E8D-C445-6CDF-A325-0334DCB97B87}"/>
                  </a:ext>
                </a:extLst>
              </p:cNvPr>
              <p:cNvSpPr>
                <a:spLocks noGrp="1" noRot="1" noChangeAspect="1" noMove="1" noResize="1" noEditPoints="1" noAdjustHandles="1" noChangeArrowheads="1" noChangeShapeType="1" noTextEdit="1"/>
              </p:cNvSpPr>
              <p:nvPr>
                <p:ph idx="1"/>
              </p:nvPr>
            </p:nvSpPr>
            <p:spPr>
              <a:xfrm>
                <a:off x="838200" y="2187110"/>
                <a:ext cx="4944762" cy="1014980"/>
              </a:xfrm>
              <a:blipFill>
                <a:blip r:embed="rId3"/>
                <a:stretch>
                  <a:fillRect b="-14458"/>
                </a:stretch>
              </a:blipFill>
            </p:spPr>
            <p:txBody>
              <a:bodyPr/>
              <a:lstStyle/>
              <a:p>
                <a:r>
                  <a:rPr lang="en-US">
                    <a:noFill/>
                  </a:rPr>
                  <a:t> </a:t>
                </a:r>
              </a:p>
            </p:txBody>
          </p:sp>
        </mc:Fallback>
      </mc:AlternateContent>
      <p:sp>
        <p:nvSpPr>
          <p:cNvPr id="4" name="Rubrik 1">
            <a:extLst>
              <a:ext uri="{FF2B5EF4-FFF2-40B4-BE49-F238E27FC236}">
                <a16:creationId xmlns:a16="http://schemas.microsoft.com/office/drawing/2014/main" id="{51A441F0-AFA0-297B-438D-4E770CEDAB28}"/>
              </a:ext>
            </a:extLst>
          </p:cNvPr>
          <p:cNvSpPr txBox="1">
            <a:spLocks/>
          </p:cNvSpPr>
          <p:nvPr/>
        </p:nvSpPr>
        <p:spPr>
          <a:xfrm>
            <a:off x="838200" y="2742337"/>
            <a:ext cx="10515600" cy="42030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Baskerville Old Face" panose="02020602080505020303" pitchFamily="18" charset="0"/>
              </a:rPr>
              <a:t>How is the equilibrium affected by outside factors?</a:t>
            </a:r>
          </a:p>
          <a:p>
            <a:r>
              <a:rPr lang="en-US" sz="2800">
                <a:latin typeface="Baskerville Old Face" panose="02020602080505020303" pitchFamily="18" charset="0"/>
              </a:rPr>
              <a:t>In summary, the equilibrium is affected by:</a:t>
            </a:r>
          </a:p>
          <a:p>
            <a:pPr marL="457200" indent="-457200">
              <a:buFont typeface="Arial" panose="020B0604020202020204" pitchFamily="34" charset="0"/>
              <a:buChar char="•"/>
            </a:pPr>
            <a:r>
              <a:rPr lang="en-US" sz="2800">
                <a:latin typeface="Baskerville Old Face" panose="02020602080505020303" pitchFamily="18" charset="0"/>
              </a:rPr>
              <a:t>Temperature </a:t>
            </a:r>
          </a:p>
          <a:p>
            <a:pPr marL="457200" indent="-457200">
              <a:buFont typeface="Arial" panose="020B0604020202020204" pitchFamily="34" charset="0"/>
              <a:buChar char="•"/>
            </a:pPr>
            <a:r>
              <a:rPr lang="en-US" sz="2800">
                <a:latin typeface="Baskerville Old Face" panose="02020602080505020303" pitchFamily="18" charset="0"/>
              </a:rPr>
              <a:t>Pressure </a:t>
            </a:r>
          </a:p>
          <a:p>
            <a:pPr marL="457200" indent="-457200">
              <a:buFont typeface="Arial" panose="020B0604020202020204" pitchFamily="34" charset="0"/>
              <a:buChar char="•"/>
            </a:pPr>
            <a:r>
              <a:rPr lang="en-US" sz="2800">
                <a:latin typeface="Baskerville Old Face" panose="02020602080505020303" pitchFamily="18" charset="0"/>
              </a:rPr>
              <a:t>Catalyst </a:t>
            </a:r>
            <a:r>
              <a:rPr lang="en-US" sz="3200">
                <a:latin typeface="Baskerville Old Face" panose="02020602080505020303" pitchFamily="18" charset="0"/>
              </a:rPr>
              <a:t> </a:t>
            </a:r>
          </a:p>
        </p:txBody>
      </p:sp>
    </p:spTree>
    <p:extLst>
      <p:ext uri="{BB962C8B-B14F-4D97-AF65-F5344CB8AC3E}">
        <p14:creationId xmlns:p14="http://schemas.microsoft.com/office/powerpoint/2010/main" val="1784097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854F489-A3D4-E1CC-EA50-5D1CC2C92377}"/>
              </a:ext>
            </a:extLst>
          </p:cNvPr>
          <p:cNvSpPr>
            <a:spLocks noGrp="1"/>
          </p:cNvSpPr>
          <p:nvPr>
            <p:ph type="title"/>
          </p:nvPr>
        </p:nvSpPr>
        <p:spPr/>
        <p:txBody>
          <a:bodyPr/>
          <a:lstStyle/>
          <a:p>
            <a:r>
              <a:rPr lang="sv-SE"/>
              <a:t>Source: </a:t>
            </a:r>
          </a:p>
        </p:txBody>
      </p:sp>
      <p:sp>
        <p:nvSpPr>
          <p:cNvPr id="3" name="Platshållare för innehåll 2">
            <a:extLst>
              <a:ext uri="{FF2B5EF4-FFF2-40B4-BE49-F238E27FC236}">
                <a16:creationId xmlns:a16="http://schemas.microsoft.com/office/drawing/2014/main" id="{DEF8A144-21E2-9587-4AD4-DC6BA26476C5}"/>
              </a:ext>
            </a:extLst>
          </p:cNvPr>
          <p:cNvSpPr>
            <a:spLocks noGrp="1"/>
          </p:cNvSpPr>
          <p:nvPr>
            <p:ph idx="1"/>
          </p:nvPr>
        </p:nvSpPr>
        <p:spPr/>
        <p:txBody>
          <a:bodyPr/>
          <a:lstStyle/>
          <a:p>
            <a:r>
              <a:rPr lang="en-US">
                <a:hlinkClick r:id="rId3"/>
              </a:rPr>
              <a:t>Sulfuric acid | Structure, Formula, Uses, &amp; Facts | Britannica</a:t>
            </a:r>
            <a:endParaRPr lang="en-US"/>
          </a:p>
          <a:p>
            <a:r>
              <a:rPr lang="sv-SE">
                <a:hlinkClick r:id="rId4"/>
              </a:rPr>
              <a:t>https://byjus.com/jee/contact-process/</a:t>
            </a:r>
            <a:endParaRPr lang="sv-SE"/>
          </a:p>
          <a:p>
            <a:r>
              <a:rPr lang="en-US">
                <a:hlinkClick r:id="rId5"/>
              </a:rPr>
              <a:t>https://www.youtube.com/watch?v=xjLUJ-7m5v8</a:t>
            </a:r>
            <a:endParaRPr lang="sv-SE"/>
          </a:p>
          <a:p>
            <a:endParaRPr lang="en-US"/>
          </a:p>
          <a:p>
            <a:endParaRPr lang="sv-SE"/>
          </a:p>
        </p:txBody>
      </p:sp>
    </p:spTree>
    <p:extLst>
      <p:ext uri="{BB962C8B-B14F-4D97-AF65-F5344CB8AC3E}">
        <p14:creationId xmlns:p14="http://schemas.microsoft.com/office/powerpoint/2010/main" val="3267487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D374-64DE-C218-5AB5-34C7620E5E64}"/>
              </a:ext>
            </a:extLst>
          </p:cNvPr>
          <p:cNvSpPr>
            <a:spLocks noGrp="1"/>
          </p:cNvSpPr>
          <p:nvPr>
            <p:ph type="title"/>
          </p:nvPr>
        </p:nvSpPr>
        <p:spPr/>
        <p:txBody>
          <a:bodyPr/>
          <a:lstStyle/>
          <a:p>
            <a:r>
              <a:rPr lang="sv-SE" err="1">
                <a:latin typeface="Baskerville Old Face" panose="02020602080505020303" pitchFamily="18" charset="0"/>
              </a:rPr>
              <a:t>What</a:t>
            </a:r>
            <a:r>
              <a:rPr lang="sv-SE">
                <a:latin typeface="Baskerville Old Face" panose="02020602080505020303" pitchFamily="18" charset="0"/>
              </a:rPr>
              <a:t> is it, and </a:t>
            </a:r>
            <a:r>
              <a:rPr lang="sv-SE" err="1">
                <a:latin typeface="Baskerville Old Face" panose="02020602080505020303" pitchFamily="18" charset="0"/>
              </a:rPr>
              <a:t>where</a:t>
            </a:r>
            <a:r>
              <a:rPr lang="sv-SE">
                <a:latin typeface="Baskerville Old Face" panose="02020602080505020303" pitchFamily="18" charset="0"/>
              </a:rPr>
              <a:t> is it </a:t>
            </a:r>
            <a:r>
              <a:rPr lang="sv-SE" err="1">
                <a:latin typeface="Baskerville Old Face" panose="02020602080505020303" pitchFamily="18" charset="0"/>
              </a:rPr>
              <a:t>used</a:t>
            </a:r>
            <a:r>
              <a:rPr lang="sv-SE">
                <a:latin typeface="Baskerville Old Face" panose="02020602080505020303" pitchFamily="18" charset="0"/>
              </a:rPr>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275975-7E7C-97D6-95BB-096312915DAF}"/>
                  </a:ext>
                </a:extLst>
              </p:cNvPr>
              <p:cNvSpPr>
                <a:spLocks noGrp="1"/>
              </p:cNvSpPr>
              <p:nvPr>
                <p:ph idx="1"/>
              </p:nvPr>
            </p:nvSpPr>
            <p:spPr/>
            <p:txBody>
              <a:bodyPr/>
              <a:lstStyle/>
              <a:p>
                <a:pPr marL="0" indent="0">
                  <a:buNone/>
                </a:pPr>
                <a:r>
                  <a:rPr lang="sv-SE">
                    <a:latin typeface="Baskerville Old Face" panose="02020602080505020303" pitchFamily="18" charset="0"/>
                    <a:ea typeface="Roboto" panose="02000000000000000000" pitchFamily="2" charset="0"/>
                  </a:rPr>
                  <a:t>A </a:t>
                </a:r>
                <a:r>
                  <a:rPr lang="sv-SE" err="1">
                    <a:latin typeface="Baskerville Old Face" panose="02020602080505020303" pitchFamily="18" charset="0"/>
                    <a:ea typeface="Roboto" panose="02000000000000000000" pitchFamily="2" charset="0"/>
                  </a:rPr>
                  <a:t>chemical</a:t>
                </a:r>
                <a:r>
                  <a:rPr lang="sv-SE">
                    <a:latin typeface="Baskerville Old Face" panose="02020602080505020303" pitchFamily="18" charset="0"/>
                    <a:ea typeface="Roboto" panose="02000000000000000000" pitchFamily="2" charset="0"/>
                  </a:rPr>
                  <a:t> process </a:t>
                </a:r>
                <a:r>
                  <a:rPr lang="sv-SE" err="1">
                    <a:latin typeface="Baskerville Old Face" panose="02020602080505020303" pitchFamily="18" charset="0"/>
                    <a:ea typeface="Roboto" panose="02000000000000000000" pitchFamily="2" charset="0"/>
                  </a:rPr>
                  <a:t>which</a:t>
                </a:r>
                <a:r>
                  <a:rPr lang="sv-SE">
                    <a:latin typeface="Baskerville Old Face" panose="02020602080505020303" pitchFamily="18" charset="0"/>
                    <a:ea typeface="Roboto" panose="02000000000000000000" pitchFamily="2" charset="0"/>
                  </a:rPr>
                  <a:t> is </a:t>
                </a:r>
                <a:r>
                  <a:rPr lang="sv-SE" err="1">
                    <a:latin typeface="Baskerville Old Face" panose="02020602080505020303" pitchFamily="18" charset="0"/>
                    <a:ea typeface="Roboto" panose="02000000000000000000" pitchFamily="2" charset="0"/>
                  </a:rPr>
                  <a:t>used</a:t>
                </a:r>
                <a:r>
                  <a:rPr lang="sv-SE">
                    <a:latin typeface="Baskerville Old Face" panose="02020602080505020303" pitchFamily="18" charset="0"/>
                    <a:ea typeface="Roboto" panose="02000000000000000000" pitchFamily="2" charset="0"/>
                  </a:rPr>
                  <a:t> in </a:t>
                </a:r>
                <a:r>
                  <a:rPr lang="sv-SE" err="1">
                    <a:latin typeface="Baskerville Old Face" panose="02020602080505020303" pitchFamily="18" charset="0"/>
                    <a:ea typeface="Roboto" panose="02000000000000000000" pitchFamily="2" charset="0"/>
                  </a:rPr>
                  <a:t>industrial</a:t>
                </a:r>
                <a:r>
                  <a:rPr lang="sv-SE">
                    <a:latin typeface="Baskerville Old Face" panose="02020602080505020303" pitchFamily="18" charset="0"/>
                    <a:ea typeface="Roboto" panose="02000000000000000000" pitchFamily="2" charset="0"/>
                  </a:rPr>
                  <a:t> </a:t>
                </a:r>
                <a:r>
                  <a:rPr lang="sv-SE" err="1">
                    <a:latin typeface="Baskerville Old Face" panose="02020602080505020303" pitchFamily="18" charset="0"/>
                    <a:ea typeface="Roboto" panose="02000000000000000000" pitchFamily="2" charset="0"/>
                  </a:rPr>
                  <a:t>applications</a:t>
                </a:r>
                <a:endParaRPr lang="sv-SE">
                  <a:latin typeface="Baskerville Old Face" panose="02020602080505020303" pitchFamily="18" charset="0"/>
                  <a:ea typeface="Roboto" panose="02000000000000000000" pitchFamily="2" charset="0"/>
                </a:endParaRPr>
              </a:p>
              <a:p>
                <a:pPr marL="0" indent="0">
                  <a:buNone/>
                </a:pPr>
                <a:r>
                  <a:rPr lang="sv-SE">
                    <a:latin typeface="Baskerville Old Face" panose="02020602080505020303" pitchFamily="18" charset="0"/>
                    <a:ea typeface="Roboto" panose="02000000000000000000" pitchFamily="2" charset="0"/>
                  </a:rPr>
                  <a:t> to </a:t>
                </a:r>
                <a:r>
                  <a:rPr lang="sv-SE" err="1">
                    <a:latin typeface="Baskerville Old Face" panose="02020602080505020303" pitchFamily="18" charset="0"/>
                    <a:ea typeface="Roboto" panose="02000000000000000000" pitchFamily="2" charset="0"/>
                  </a:rPr>
                  <a:t>synthesise</a:t>
                </a:r>
                <a:r>
                  <a:rPr lang="sv-SE">
                    <a:latin typeface="Baskerville Old Face" panose="02020602080505020303" pitchFamily="18" charset="0"/>
                    <a:ea typeface="Roboto" panose="02000000000000000000" pitchFamily="2" charset="0"/>
                  </a:rPr>
                  <a:t> </a:t>
                </a:r>
                <a:r>
                  <a:rPr lang="sv-SE" i="1" u="sng" err="1">
                    <a:latin typeface="Baskerville Old Face" panose="02020602080505020303" pitchFamily="18" charset="0"/>
                    <a:ea typeface="Roboto" panose="02000000000000000000" pitchFamily="2" charset="0"/>
                  </a:rPr>
                  <a:t>Sulfuric</a:t>
                </a:r>
                <a:r>
                  <a:rPr lang="sv-SE" i="1" u="sng">
                    <a:latin typeface="Baskerville Old Face" panose="02020602080505020303" pitchFamily="18" charset="0"/>
                    <a:ea typeface="Roboto" panose="02000000000000000000" pitchFamily="2" charset="0"/>
                  </a:rPr>
                  <a:t> </a:t>
                </a:r>
                <a:r>
                  <a:rPr lang="sv-SE" i="1" u="sng" err="1">
                    <a:latin typeface="Baskerville Old Face" panose="02020602080505020303" pitchFamily="18" charset="0"/>
                    <a:ea typeface="Roboto" panose="02000000000000000000" pitchFamily="2" charset="0"/>
                  </a:rPr>
                  <a:t>Acid</a:t>
                </a:r>
                <a:r>
                  <a:rPr lang="sv-SE" i="1">
                    <a:latin typeface="Baskerville Old Face" panose="02020602080505020303" pitchFamily="18" charset="0"/>
                    <a:ea typeface="Roboto" panose="02000000000000000000" pitchFamily="2" charset="0"/>
                  </a:rPr>
                  <a:t> </a:t>
                </a:r>
                <a:r>
                  <a:rPr lang="sv-SE">
                    <a:latin typeface="Baskerville Old Face" panose="02020602080505020303" pitchFamily="18" charset="0"/>
                    <a:ea typeface="Roboto" panose="02000000000000000000" pitchFamily="2" charset="0"/>
                  </a:rPr>
                  <a:t>(</a:t>
                </a:r>
                <a14:m>
                  <m:oMath xmlns:m="http://schemas.openxmlformats.org/officeDocument/2006/math">
                    <m:sSub>
                      <m:sSubPr>
                        <m:ctrlPr>
                          <a:rPr lang="sv-SE" b="0" i="1" smtClean="0">
                            <a:latin typeface="Cambria Math" panose="02040503050406030204" pitchFamily="18" charset="0"/>
                            <a:ea typeface="Roboto" panose="02000000000000000000" pitchFamily="2" charset="0"/>
                          </a:rPr>
                        </m:ctrlPr>
                      </m:sSubPr>
                      <m:e>
                        <m:r>
                          <a:rPr lang="sv-SE" b="0" i="1" smtClean="0">
                            <a:latin typeface="Cambria Math" panose="02040503050406030204" pitchFamily="18" charset="0"/>
                            <a:ea typeface="Roboto" panose="02000000000000000000" pitchFamily="2" charset="0"/>
                          </a:rPr>
                          <m:t>𝐻</m:t>
                        </m:r>
                      </m:e>
                      <m:sub>
                        <m:r>
                          <a:rPr lang="sv-SE" b="0" i="1" smtClean="0">
                            <a:latin typeface="Cambria Math" panose="02040503050406030204" pitchFamily="18" charset="0"/>
                            <a:ea typeface="Roboto" panose="02000000000000000000" pitchFamily="2" charset="0"/>
                          </a:rPr>
                          <m:t>2</m:t>
                        </m:r>
                      </m:sub>
                    </m:sSub>
                    <m:r>
                      <a:rPr lang="sv-SE" b="0" i="1" smtClean="0">
                        <a:latin typeface="Cambria Math" panose="02040503050406030204" pitchFamily="18" charset="0"/>
                        <a:ea typeface="Roboto" panose="02000000000000000000" pitchFamily="2" charset="0"/>
                      </a:rPr>
                      <m:t>𝑆</m:t>
                    </m:r>
                    <m:sSub>
                      <m:sSubPr>
                        <m:ctrlPr>
                          <a:rPr lang="sv-SE" b="0" i="1" smtClean="0">
                            <a:latin typeface="Cambria Math" panose="02040503050406030204" pitchFamily="18" charset="0"/>
                            <a:ea typeface="Roboto" panose="02000000000000000000" pitchFamily="2" charset="0"/>
                          </a:rPr>
                        </m:ctrlPr>
                      </m:sSubPr>
                      <m:e>
                        <m:r>
                          <a:rPr lang="sv-SE" b="0" i="1" smtClean="0">
                            <a:latin typeface="Cambria Math" panose="02040503050406030204" pitchFamily="18" charset="0"/>
                            <a:ea typeface="Roboto" panose="02000000000000000000" pitchFamily="2" charset="0"/>
                          </a:rPr>
                          <m:t>𝑂</m:t>
                        </m:r>
                      </m:e>
                      <m:sub>
                        <m:r>
                          <a:rPr lang="sv-SE" b="0" i="1" smtClean="0">
                            <a:latin typeface="Cambria Math" panose="02040503050406030204" pitchFamily="18" charset="0"/>
                            <a:ea typeface="Roboto" panose="02000000000000000000" pitchFamily="2" charset="0"/>
                          </a:rPr>
                          <m:t>4</m:t>
                        </m:r>
                      </m:sub>
                    </m:sSub>
                  </m:oMath>
                </a14:m>
                <a:r>
                  <a:rPr lang="sv-SE">
                    <a:latin typeface="Baskerville Old Face" panose="02020602080505020303" pitchFamily="18" charset="0"/>
                    <a:ea typeface="Roboto" panose="02000000000000000000" pitchFamily="2" charset="0"/>
                  </a:rPr>
                  <a:t>).</a:t>
                </a:r>
              </a:p>
              <a:p>
                <a:pPr marL="0" indent="0">
                  <a:buNone/>
                </a:pPr>
                <a:endParaRPr lang="sv-SE">
                  <a:latin typeface="Baskerville Old Face" panose="02020602080505020303" pitchFamily="18" charset="0"/>
                  <a:ea typeface="Roboto" panose="02000000000000000000" pitchFamily="2" charset="0"/>
                </a:endParaRPr>
              </a:p>
              <a:p>
                <a:pPr marL="0" indent="0">
                  <a:buNone/>
                </a:pPr>
                <a:endParaRPr lang="sv-SE">
                  <a:latin typeface="Baskerville Old Face" panose="02020602080505020303" pitchFamily="18" charset="0"/>
                  <a:ea typeface="Roboto" panose="02000000000000000000" pitchFamily="2" charset="0"/>
                </a:endParaRPr>
              </a:p>
              <a:p>
                <a:pPr marL="0" indent="0">
                  <a:buNone/>
                </a:pPr>
                <a:endParaRPr lang="sv-SE">
                  <a:latin typeface="Baskerville Old Face" panose="02020602080505020303" pitchFamily="18" charset="0"/>
                  <a:ea typeface="Roboto" panose="02000000000000000000" pitchFamily="2" charset="0"/>
                </a:endParaRPr>
              </a:p>
            </p:txBody>
          </p:sp>
        </mc:Choice>
        <mc:Fallback>
          <p:sp>
            <p:nvSpPr>
              <p:cNvPr id="3" name="Content Placeholder 2">
                <a:extLst>
                  <a:ext uri="{FF2B5EF4-FFF2-40B4-BE49-F238E27FC236}">
                    <a16:creationId xmlns:a16="http://schemas.microsoft.com/office/drawing/2014/main" id="{81275975-7E7C-97D6-95BB-096312915DAF}"/>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BCB4157F-FAE2-A0C9-8630-0A7559935C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33095" r="12947" b="18810"/>
          <a:stretch/>
        </p:blipFill>
        <p:spPr bwMode="auto">
          <a:xfrm>
            <a:off x="5870737" y="4474029"/>
            <a:ext cx="6372988" cy="23839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018E4DE-2B7D-1F62-7A50-ECEFE44DA3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966" y="1406337"/>
            <a:ext cx="2765086" cy="27650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4" name="textruta 4">
            <a:extLst>
              <a:ext uri="{FF2B5EF4-FFF2-40B4-BE49-F238E27FC236}">
                <a16:creationId xmlns:a16="http://schemas.microsoft.com/office/drawing/2014/main" id="{7A0B0027-3C6F-67D8-A7B8-6F70B9A797B7}"/>
              </a:ext>
            </a:extLst>
          </p:cNvPr>
          <p:cNvGraphicFramePr/>
          <p:nvPr>
            <p:extLst>
              <p:ext uri="{D42A27DB-BD31-4B8C-83A1-F6EECF244321}">
                <p14:modId xmlns:p14="http://schemas.microsoft.com/office/powerpoint/2010/main" val="1784398740"/>
              </p:ext>
            </p:extLst>
          </p:nvPr>
        </p:nvGraphicFramePr>
        <p:xfrm>
          <a:off x="838200" y="3199342"/>
          <a:ext cx="7636329" cy="297762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49528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BA94E0-441C-95C8-16DE-F3531DDDD8B5}"/>
              </a:ext>
            </a:extLst>
          </p:cNvPr>
          <p:cNvSpPr>
            <a:spLocks noGrp="1"/>
          </p:cNvSpPr>
          <p:nvPr>
            <p:ph type="title"/>
          </p:nvPr>
        </p:nvSpPr>
        <p:spPr>
          <a:xfrm>
            <a:off x="762000" y="761998"/>
            <a:ext cx="5334000" cy="1708246"/>
          </a:xfrm>
        </p:spPr>
        <p:txBody>
          <a:bodyPr anchor="ctr">
            <a:normAutofit/>
          </a:bodyPr>
          <a:lstStyle/>
          <a:p>
            <a:r>
              <a:rPr lang="en-US" sz="4000">
                <a:latin typeface="Baskerville Old Face" panose="02020602080505020303" pitchFamily="18" charset="0"/>
              </a:rPr>
              <a:t>Where does it take place?</a:t>
            </a:r>
          </a:p>
        </p:txBody>
      </p:sp>
      <p:sp>
        <p:nvSpPr>
          <p:cNvPr id="3" name="Platshållare för innehåll 2">
            <a:extLst>
              <a:ext uri="{FF2B5EF4-FFF2-40B4-BE49-F238E27FC236}">
                <a16:creationId xmlns:a16="http://schemas.microsoft.com/office/drawing/2014/main" id="{7451888E-8439-C80F-1DE6-29FF19CB794A}"/>
              </a:ext>
            </a:extLst>
          </p:cNvPr>
          <p:cNvSpPr>
            <a:spLocks noGrp="1"/>
          </p:cNvSpPr>
          <p:nvPr>
            <p:ph idx="1"/>
          </p:nvPr>
        </p:nvSpPr>
        <p:spPr>
          <a:xfrm>
            <a:off x="761994" y="2470245"/>
            <a:ext cx="5334006" cy="3769835"/>
          </a:xfrm>
        </p:spPr>
        <p:txBody>
          <a:bodyPr anchor="ctr">
            <a:normAutofit/>
          </a:bodyPr>
          <a:lstStyle/>
          <a:p>
            <a:r>
              <a:rPr lang="en-US" sz="2400">
                <a:latin typeface="Baskerville Old Face" panose="02020602080505020303" pitchFamily="18" charset="0"/>
              </a:rPr>
              <a:t>Is not found in nature</a:t>
            </a:r>
          </a:p>
          <a:p>
            <a:r>
              <a:rPr lang="en-US" sz="2400">
                <a:latin typeface="Baskerville Old Face" panose="02020602080505020303" pitchFamily="18" charset="0"/>
              </a:rPr>
              <a:t>Volcanic activity</a:t>
            </a:r>
          </a:p>
          <a:p>
            <a:r>
              <a:rPr lang="en-US" sz="2400">
                <a:latin typeface="Baskerville Old Face" panose="02020602080505020303" pitchFamily="18" charset="0"/>
              </a:rPr>
              <a:t>Stratosphere</a:t>
            </a:r>
          </a:p>
        </p:txBody>
      </p:sp>
      <p:sp>
        <p:nvSpPr>
          <p:cNvPr id="3079" name="Rectangle 3078">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cientists review impact of the stratosphere on weather | ECMWF">
            <a:extLst>
              <a:ext uri="{FF2B5EF4-FFF2-40B4-BE49-F238E27FC236}">
                <a16:creationId xmlns:a16="http://schemas.microsoft.com/office/drawing/2014/main" id="{71E9131D-76DA-F6A8-3A90-8FE0BD2E95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61871" y="753692"/>
            <a:ext cx="3650059" cy="53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637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BA41B3-794E-97BB-D4A3-85127F07C5CD}"/>
              </a:ext>
            </a:extLst>
          </p:cNvPr>
          <p:cNvSpPr>
            <a:spLocks noGrp="1"/>
          </p:cNvSpPr>
          <p:nvPr>
            <p:ph type="title"/>
          </p:nvPr>
        </p:nvSpPr>
        <p:spPr/>
        <p:txBody>
          <a:bodyPr>
            <a:normAutofit/>
          </a:bodyPr>
          <a:lstStyle/>
          <a:p>
            <a:pPr>
              <a:spcBef>
                <a:spcPts val="1000"/>
              </a:spcBef>
            </a:pPr>
            <a:r>
              <a:rPr lang="en-US">
                <a:latin typeface="Baskerville Old Face" panose="02020602080505020303" pitchFamily="18" charset="0"/>
                <a:ea typeface="+mn-ea"/>
                <a:cs typeface="+mn-cs"/>
              </a:rPr>
              <a:t>Why is it important to us</a:t>
            </a:r>
            <a:endParaRPr lang="sv-SE">
              <a:latin typeface="Baskerville Old Face" panose="02020602080505020303" pitchFamily="18" charset="0"/>
              <a:ea typeface="+mn-ea"/>
              <a:cs typeface="+mn-cs"/>
            </a:endParaRPr>
          </a:p>
        </p:txBody>
      </p:sp>
      <p:sp>
        <p:nvSpPr>
          <p:cNvPr id="3" name="Platshållare för innehåll 2">
            <a:extLst>
              <a:ext uri="{FF2B5EF4-FFF2-40B4-BE49-F238E27FC236}">
                <a16:creationId xmlns:a16="http://schemas.microsoft.com/office/drawing/2014/main" id="{6129B3BB-CD3F-C813-4460-FBC9FC74330E}"/>
              </a:ext>
            </a:extLst>
          </p:cNvPr>
          <p:cNvSpPr>
            <a:spLocks noGrp="1"/>
          </p:cNvSpPr>
          <p:nvPr>
            <p:ph idx="1"/>
          </p:nvPr>
        </p:nvSpPr>
        <p:spPr/>
        <p:txBody>
          <a:bodyPr/>
          <a:lstStyle/>
          <a:p>
            <a:pPr marL="0" indent="0">
              <a:buFont typeface="Arial" panose="020B0604020202020204" pitchFamily="34" charset="0"/>
              <a:buNone/>
            </a:pPr>
            <a:r>
              <a:rPr lang="sv-SE">
                <a:latin typeface="Baskerville Old Face" panose="02020602080505020303" pitchFamily="18" charset="0"/>
              </a:rPr>
              <a:t>The Contact process </a:t>
            </a:r>
            <a:r>
              <a:rPr lang="sv-SE" err="1">
                <a:latin typeface="Baskerville Old Face" panose="02020602080505020303" pitchFamily="18" charset="0"/>
              </a:rPr>
              <a:t>creates</a:t>
            </a:r>
            <a:r>
              <a:rPr lang="sv-SE">
                <a:latin typeface="Baskerville Old Face" panose="02020602080505020303" pitchFamily="18" charset="0"/>
              </a:rPr>
              <a:t> </a:t>
            </a:r>
            <a:r>
              <a:rPr lang="sv-SE" err="1">
                <a:latin typeface="Baskerville Old Face" panose="02020602080505020303" pitchFamily="18" charset="0"/>
              </a:rPr>
              <a:t>large</a:t>
            </a:r>
            <a:r>
              <a:rPr lang="sv-SE">
                <a:latin typeface="Baskerville Old Face" panose="02020602080505020303" pitchFamily="18" charset="0"/>
              </a:rPr>
              <a:t> </a:t>
            </a:r>
            <a:r>
              <a:rPr lang="sv-SE" err="1">
                <a:latin typeface="Baskerville Old Face" panose="02020602080505020303" pitchFamily="18" charset="0"/>
              </a:rPr>
              <a:t>amounts</a:t>
            </a:r>
            <a:r>
              <a:rPr lang="sv-SE">
                <a:latin typeface="Baskerville Old Face" panose="02020602080505020303" pitchFamily="18" charset="0"/>
              </a:rPr>
              <a:t> </a:t>
            </a:r>
            <a:r>
              <a:rPr lang="sv-SE" err="1">
                <a:latin typeface="Baskerville Old Face" panose="02020602080505020303" pitchFamily="18" charset="0"/>
              </a:rPr>
              <a:t>of</a:t>
            </a:r>
            <a:r>
              <a:rPr lang="sv-SE">
                <a:latin typeface="Baskerville Old Face" panose="02020602080505020303" pitchFamily="18" charset="0"/>
              </a:rPr>
              <a:t> </a:t>
            </a:r>
            <a:r>
              <a:rPr lang="sv-SE" err="1">
                <a:latin typeface="Baskerville Old Face" panose="02020602080505020303" pitchFamily="18" charset="0"/>
              </a:rPr>
              <a:t>sulfuric</a:t>
            </a:r>
            <a:r>
              <a:rPr lang="sv-SE">
                <a:latin typeface="Baskerville Old Face" panose="02020602080505020303" pitchFamily="18" charset="0"/>
              </a:rPr>
              <a:t> </a:t>
            </a:r>
            <a:r>
              <a:rPr lang="sv-SE" err="1">
                <a:latin typeface="Baskerville Old Face" panose="02020602080505020303" pitchFamily="18" charset="0"/>
              </a:rPr>
              <a:t>acid</a:t>
            </a:r>
            <a:endParaRPr lang="sv-SE">
              <a:latin typeface="Baskerville Old Face" panose="02020602080505020303" pitchFamily="18" charset="0"/>
            </a:endParaRPr>
          </a:p>
          <a:p>
            <a:pPr marL="0" indent="0">
              <a:buNone/>
            </a:pPr>
            <a:endParaRPr lang="sv-SE">
              <a:latin typeface="Baskerville Old Face" panose="02020602080505020303" pitchFamily="18" charset="0"/>
            </a:endParaRPr>
          </a:p>
          <a:p>
            <a:pPr marL="0" indent="0">
              <a:buNone/>
            </a:pPr>
            <a:r>
              <a:rPr lang="sv-SE" err="1">
                <a:latin typeface="Baskerville Old Face" panose="02020602080505020303" pitchFamily="18" charset="0"/>
              </a:rPr>
              <a:t>Sulfuric</a:t>
            </a:r>
            <a:r>
              <a:rPr lang="sv-SE">
                <a:latin typeface="Baskerville Old Face" panose="02020602080505020303" pitchFamily="18" charset="0"/>
              </a:rPr>
              <a:t> </a:t>
            </a:r>
            <a:r>
              <a:rPr lang="sv-SE" err="1">
                <a:latin typeface="Baskerville Old Face" panose="02020602080505020303" pitchFamily="18" charset="0"/>
              </a:rPr>
              <a:t>acid</a:t>
            </a:r>
            <a:r>
              <a:rPr lang="sv-SE">
                <a:latin typeface="Baskerville Old Face" panose="02020602080505020303" pitchFamily="18" charset="0"/>
              </a:rPr>
              <a:t> is </a:t>
            </a:r>
            <a:r>
              <a:rPr lang="sv-SE" err="1">
                <a:latin typeface="Baskerville Old Face" panose="02020602080505020303" pitchFamily="18" charset="0"/>
              </a:rPr>
              <a:t>commonly</a:t>
            </a:r>
            <a:r>
              <a:rPr lang="sv-SE">
                <a:latin typeface="Baskerville Old Face" panose="02020602080505020303" pitchFamily="18" charset="0"/>
              </a:rPr>
              <a:t> </a:t>
            </a:r>
            <a:r>
              <a:rPr lang="sv-SE" err="1">
                <a:latin typeface="Baskerville Old Face" panose="02020602080505020303" pitchFamily="18" charset="0"/>
              </a:rPr>
              <a:t>used</a:t>
            </a:r>
            <a:r>
              <a:rPr lang="sv-SE">
                <a:latin typeface="Baskerville Old Face" panose="02020602080505020303" pitchFamily="18" charset="0"/>
              </a:rPr>
              <a:t> for: </a:t>
            </a:r>
          </a:p>
          <a:p>
            <a:r>
              <a:rPr lang="sv-SE" err="1">
                <a:latin typeface="Baskerville Old Face" panose="02020602080505020303" pitchFamily="18" charset="0"/>
              </a:rPr>
              <a:t>Production</a:t>
            </a:r>
            <a:r>
              <a:rPr lang="sv-SE">
                <a:latin typeface="Baskerville Old Face" panose="02020602080505020303" pitchFamily="18" charset="0"/>
              </a:rPr>
              <a:t> </a:t>
            </a:r>
            <a:r>
              <a:rPr lang="sv-SE" err="1">
                <a:latin typeface="Baskerville Old Face" panose="02020602080505020303" pitchFamily="18" charset="0"/>
              </a:rPr>
              <a:t>of</a:t>
            </a:r>
            <a:r>
              <a:rPr lang="sv-SE">
                <a:latin typeface="Baskerville Old Face" panose="02020602080505020303" pitchFamily="18" charset="0"/>
              </a:rPr>
              <a:t> </a:t>
            </a:r>
            <a:r>
              <a:rPr lang="sv-SE" err="1">
                <a:latin typeface="Baskerville Old Face" panose="02020602080505020303" pitchFamily="18" charset="0"/>
              </a:rPr>
              <a:t>phosphate</a:t>
            </a:r>
            <a:r>
              <a:rPr lang="sv-SE">
                <a:latin typeface="Baskerville Old Face" panose="02020602080505020303" pitchFamily="18" charset="0"/>
              </a:rPr>
              <a:t> </a:t>
            </a:r>
            <a:r>
              <a:rPr lang="sv-SE" err="1">
                <a:latin typeface="Baskerville Old Face" panose="02020602080505020303" pitchFamily="18" charset="0"/>
              </a:rPr>
              <a:t>fertilizers</a:t>
            </a:r>
            <a:endParaRPr lang="sv-SE">
              <a:latin typeface="Baskerville Old Face" panose="02020602080505020303" pitchFamily="18" charset="0"/>
            </a:endParaRPr>
          </a:p>
          <a:p>
            <a:r>
              <a:rPr lang="sv-SE" err="1">
                <a:latin typeface="Baskerville Old Face" panose="02020602080505020303" pitchFamily="18" charset="0"/>
              </a:rPr>
              <a:t>Manufacture</a:t>
            </a:r>
            <a:r>
              <a:rPr lang="sv-SE">
                <a:latin typeface="Baskerville Old Face" panose="02020602080505020303" pitchFamily="18" charset="0"/>
              </a:rPr>
              <a:t> explosives</a:t>
            </a:r>
          </a:p>
          <a:p>
            <a:r>
              <a:rPr lang="sv-SE">
                <a:latin typeface="Baskerville Old Face" panose="02020602080505020303" pitchFamily="18" charset="0"/>
              </a:rPr>
              <a:t>Make </a:t>
            </a:r>
            <a:r>
              <a:rPr lang="sv-SE" err="1">
                <a:latin typeface="Baskerville Old Face" panose="02020602080505020303" pitchFamily="18" charset="0"/>
              </a:rPr>
              <a:t>dyes</a:t>
            </a:r>
            <a:endParaRPr lang="sv-SE">
              <a:latin typeface="Baskerville Old Face" panose="02020602080505020303" pitchFamily="18" charset="0"/>
            </a:endParaRPr>
          </a:p>
          <a:p>
            <a:r>
              <a:rPr lang="sv-SE" err="1">
                <a:latin typeface="Baskerville Old Face" panose="02020602080505020303" pitchFamily="18" charset="0"/>
              </a:rPr>
              <a:t>Create</a:t>
            </a:r>
            <a:r>
              <a:rPr lang="sv-SE">
                <a:latin typeface="Baskerville Old Face" panose="02020602080505020303" pitchFamily="18" charset="0"/>
              </a:rPr>
              <a:t> </a:t>
            </a:r>
            <a:r>
              <a:rPr lang="sv-SE" err="1">
                <a:latin typeface="Baskerville Old Face" panose="02020602080505020303" pitchFamily="18" charset="0"/>
              </a:rPr>
              <a:t>automobile</a:t>
            </a:r>
            <a:r>
              <a:rPr lang="sv-SE">
                <a:latin typeface="Baskerville Old Face" panose="02020602080505020303" pitchFamily="18" charset="0"/>
              </a:rPr>
              <a:t> </a:t>
            </a:r>
            <a:r>
              <a:rPr lang="sv-SE" err="1">
                <a:latin typeface="Baskerville Old Face" panose="02020602080505020303" pitchFamily="18" charset="0"/>
              </a:rPr>
              <a:t>batteries</a:t>
            </a:r>
            <a:endParaRPr lang="sv-SE">
              <a:latin typeface="Baskerville Old Face" panose="02020602080505020303" pitchFamily="18" charset="0"/>
            </a:endParaRPr>
          </a:p>
          <a:p>
            <a:r>
              <a:rPr lang="sv-SE" err="1">
                <a:latin typeface="Baskerville Old Face" panose="02020602080505020303" pitchFamily="18" charset="0"/>
              </a:rPr>
              <a:t>Oil</a:t>
            </a:r>
            <a:r>
              <a:rPr lang="sv-SE">
                <a:latin typeface="Baskerville Old Face" panose="02020602080505020303" pitchFamily="18" charset="0"/>
              </a:rPr>
              <a:t> refining</a:t>
            </a:r>
          </a:p>
          <a:p>
            <a:endParaRPr lang="sv-SE"/>
          </a:p>
        </p:txBody>
      </p:sp>
    </p:spTree>
    <p:extLst>
      <p:ext uri="{BB962C8B-B14F-4D97-AF65-F5344CB8AC3E}">
        <p14:creationId xmlns:p14="http://schemas.microsoft.com/office/powerpoint/2010/main" val="295312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ubrik 4">
            <a:extLst>
              <a:ext uri="{FF2B5EF4-FFF2-40B4-BE49-F238E27FC236}">
                <a16:creationId xmlns:a16="http://schemas.microsoft.com/office/drawing/2014/main" id="{1FC1F5DC-64E9-1919-A7A8-BEF5182F9168}"/>
              </a:ext>
            </a:extLst>
          </p:cNvPr>
          <p:cNvSpPr>
            <a:spLocks noGrp="1"/>
          </p:cNvSpPr>
          <p:nvPr>
            <p:ph type="title"/>
          </p:nvPr>
        </p:nvSpPr>
        <p:spPr>
          <a:xfrm>
            <a:off x="1115568" y="548640"/>
            <a:ext cx="10168128" cy="1179576"/>
          </a:xfrm>
        </p:spPr>
        <p:txBody>
          <a:bodyPr>
            <a:normAutofit/>
          </a:bodyPr>
          <a:lstStyle/>
          <a:p>
            <a:pPr>
              <a:spcBef>
                <a:spcPts val="1000"/>
              </a:spcBef>
            </a:pPr>
            <a:r>
              <a:rPr lang="en-US" sz="4000">
                <a:latin typeface="Baskerville Old Face" panose="02020602080505020303" pitchFamily="18" charset="0"/>
                <a:ea typeface="+mn-ea"/>
                <a:cs typeface="+mn-cs"/>
              </a:rPr>
              <a:t>Step 1</a:t>
            </a:r>
          </a:p>
        </p:txBody>
      </p:sp>
      <p:sp>
        <p:nvSpPr>
          <p:cNvPr id="21"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7451888E-8439-C80F-1DE6-29FF19CB794A}"/>
                  </a:ext>
                </a:extLst>
              </p:cNvPr>
              <p:cNvSpPr>
                <a:spLocks noGrp="1"/>
              </p:cNvSpPr>
              <p:nvPr>
                <p:ph idx="1"/>
              </p:nvPr>
            </p:nvSpPr>
            <p:spPr>
              <a:xfrm>
                <a:off x="1115568" y="2481943"/>
                <a:ext cx="10168128" cy="3695020"/>
              </a:xfrm>
            </p:spPr>
            <p:txBody>
              <a:bodyPr>
                <a:normAutofit/>
              </a:bodyPr>
              <a:lstStyle/>
              <a:p>
                <a:pPr marL="0" indent="0">
                  <a:buNone/>
                </a:pPr>
                <a:r>
                  <a:rPr lang="sv-SE" sz="2200">
                    <a:latin typeface="Baskerville Old Face" panose="02020602080505020303" pitchFamily="18" charset="0"/>
                    <a:ea typeface="Roboto" panose="02000000000000000000" pitchFamily="2" charset="0"/>
                  </a:rPr>
                  <a:t>Preparation of Sulfur Dioxide</a:t>
                </a:r>
              </a:p>
              <a:p>
                <a:pPr marL="0" indent="0">
                  <a:buNone/>
                </a:pPr>
                <a:endParaRPr lang="en-US" sz="2200">
                  <a:latin typeface="Baskerville Old Face" panose="02020602080505020303" pitchFamily="18" charset="0"/>
                  <a:ea typeface="Roboto" panose="02000000000000000000" pitchFamily="2" charset="0"/>
                </a:endParaRPr>
              </a:p>
              <a:p>
                <a:pPr marL="0" indent="0">
                  <a:buNone/>
                </a:pPr>
                <a:r>
                  <a:rPr lang="en-US" sz="2200">
                    <a:latin typeface="Baskerville Old Face" panose="02020602080505020303" pitchFamily="18" charset="0"/>
                    <a:ea typeface="Roboto" panose="02000000000000000000" pitchFamily="2" charset="0"/>
                  </a:rPr>
                  <a:t>Solid sulfur is melted into a liquid. This liquid is then combusted with oxygen</a:t>
                </a:r>
              </a:p>
              <a:p>
                <a:pPr marL="0" indent="0">
                  <a:buNone/>
                </a:pPr>
                <a:endParaRPr lang="en-US" sz="2200">
                  <a:latin typeface="Baskerville Old Face" panose="02020602080505020303" pitchFamily="18" charset="0"/>
                  <a:ea typeface="Roboto" panose="02000000000000000000" pitchFamily="2" charset="0"/>
                </a:endParaRPr>
              </a:p>
              <a:p>
                <a:pPr marL="0" indent="0">
                  <a:buNone/>
                </a:pPr>
                <a:r>
                  <a:rPr lang="en-US" sz="2200">
                    <a:latin typeface="Baskerville Old Face" panose="02020602080505020303" pitchFamily="18" charset="0"/>
                    <a:ea typeface="Roboto" panose="02000000000000000000" pitchFamily="2" charset="0"/>
                  </a:rPr>
                  <a:t>Reaction:</a:t>
                </a:r>
              </a:p>
              <a:p>
                <a:pPr marL="0" indent="0">
                  <a:buNone/>
                </a:pPr>
                <a14:m>
                  <m:oMathPara xmlns:m="http://schemas.openxmlformats.org/officeDocument/2006/math">
                    <m:oMathParaPr>
                      <m:jc m:val="centerGroup"/>
                    </m:oMathParaPr>
                    <m:oMath xmlns:m="http://schemas.openxmlformats.org/officeDocument/2006/math">
                      <m:r>
                        <a:rPr lang="sv-SE" sz="2200" b="0" i="1">
                          <a:latin typeface="Cambria Math" panose="02040503050406030204" pitchFamily="18" charset="0"/>
                        </a:rPr>
                        <m:t>𝑆</m:t>
                      </m:r>
                      <m:r>
                        <a:rPr lang="sv-SE" sz="2200" b="0" i="1">
                          <a:latin typeface="Cambria Math" panose="02040503050406030204" pitchFamily="18" charset="0"/>
                        </a:rPr>
                        <m:t>+</m:t>
                      </m:r>
                      <m:sSub>
                        <m:sSubPr>
                          <m:ctrlPr>
                            <a:rPr lang="sv-SE" sz="2200" b="0" i="1">
                              <a:latin typeface="Cambria Math" panose="02040503050406030204" pitchFamily="18" charset="0"/>
                            </a:rPr>
                          </m:ctrlPr>
                        </m:sSubPr>
                        <m:e>
                          <m:r>
                            <a:rPr lang="sv-SE" sz="2200" b="0" i="1">
                              <a:latin typeface="Cambria Math" panose="02040503050406030204" pitchFamily="18" charset="0"/>
                            </a:rPr>
                            <m:t>𝑂</m:t>
                          </m:r>
                        </m:e>
                        <m:sub>
                          <m:r>
                            <a:rPr lang="sv-SE" sz="2200" b="0" i="1">
                              <a:latin typeface="Cambria Math" panose="02040503050406030204" pitchFamily="18" charset="0"/>
                            </a:rPr>
                            <m:t>2</m:t>
                          </m:r>
                        </m:sub>
                      </m:sSub>
                      <m:r>
                        <a:rPr lang="sv-SE" sz="2200" b="0" i="1">
                          <a:latin typeface="Cambria Math" panose="02040503050406030204" pitchFamily="18" charset="0"/>
                          <a:ea typeface="Cambria Math" panose="02040503050406030204" pitchFamily="18" charset="0"/>
                        </a:rPr>
                        <m:t>→</m:t>
                      </m:r>
                      <m:r>
                        <a:rPr lang="sv-SE" sz="2200" b="0" i="1">
                          <a:latin typeface="Cambria Math" panose="02040503050406030204" pitchFamily="18" charset="0"/>
                          <a:ea typeface="Cambria Math" panose="02040503050406030204" pitchFamily="18" charset="0"/>
                        </a:rPr>
                        <m:t>𝑆</m:t>
                      </m:r>
                      <m:sSub>
                        <m:sSubPr>
                          <m:ctrlPr>
                            <a:rPr lang="sv-SE" sz="2200" b="0" i="1">
                              <a:latin typeface="Cambria Math" panose="02040503050406030204" pitchFamily="18" charset="0"/>
                              <a:ea typeface="Cambria Math" panose="02040503050406030204" pitchFamily="18" charset="0"/>
                            </a:rPr>
                          </m:ctrlPr>
                        </m:sSubPr>
                        <m:e>
                          <m:r>
                            <a:rPr lang="sv-SE" sz="2200" b="0" i="1">
                              <a:latin typeface="Cambria Math" panose="02040503050406030204" pitchFamily="18" charset="0"/>
                              <a:ea typeface="Cambria Math" panose="02040503050406030204" pitchFamily="18" charset="0"/>
                            </a:rPr>
                            <m:t>𝑂</m:t>
                          </m:r>
                        </m:e>
                        <m:sub>
                          <m:r>
                            <a:rPr lang="sv-SE" sz="2200" b="0" i="1">
                              <a:latin typeface="Cambria Math" panose="02040503050406030204" pitchFamily="18" charset="0"/>
                              <a:ea typeface="Cambria Math" panose="02040503050406030204" pitchFamily="18" charset="0"/>
                            </a:rPr>
                            <m:t>2</m:t>
                          </m:r>
                        </m:sub>
                      </m:sSub>
                    </m:oMath>
                  </m:oMathPara>
                </a14:m>
                <a:endParaRPr lang="en-US" sz="2200"/>
              </a:p>
            </p:txBody>
          </p:sp>
        </mc:Choice>
        <mc:Fallback>
          <p:sp>
            <p:nvSpPr>
              <p:cNvPr id="3" name="Platshållare för innehåll 2">
                <a:extLst>
                  <a:ext uri="{FF2B5EF4-FFF2-40B4-BE49-F238E27FC236}">
                    <a16:creationId xmlns:a16="http://schemas.microsoft.com/office/drawing/2014/main" id="{7451888E-8439-C80F-1DE6-29FF19CB794A}"/>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3"/>
                <a:stretch>
                  <a:fillRect l="-779" t="-2145"/>
                </a:stretch>
              </a:blipFill>
            </p:spPr>
            <p:txBody>
              <a:bodyPr/>
              <a:lstStyle/>
              <a:p>
                <a:r>
                  <a:rPr lang="en-US">
                    <a:noFill/>
                  </a:rPr>
                  <a:t> </a:t>
                </a:r>
              </a:p>
            </p:txBody>
          </p:sp>
        </mc:Fallback>
      </mc:AlternateContent>
    </p:spTree>
    <p:extLst>
      <p:ext uri="{BB962C8B-B14F-4D97-AF65-F5344CB8AC3E}">
        <p14:creationId xmlns:p14="http://schemas.microsoft.com/office/powerpoint/2010/main" val="1266824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4674C3F-1C8F-23B9-8A12-4B949728C1BC}"/>
              </a:ext>
            </a:extLst>
          </p:cNvPr>
          <p:cNvSpPr>
            <a:spLocks noGrp="1"/>
          </p:cNvSpPr>
          <p:nvPr>
            <p:ph type="title"/>
          </p:nvPr>
        </p:nvSpPr>
        <p:spPr>
          <a:xfrm>
            <a:off x="838200" y="500062"/>
            <a:ext cx="10515600" cy="1325563"/>
          </a:xfrm>
        </p:spPr>
        <p:txBody>
          <a:bodyPr/>
          <a:lstStyle/>
          <a:p>
            <a:r>
              <a:rPr lang="sv-SE">
                <a:latin typeface="Baskerville Old Face" panose="02020602080505020303" pitchFamily="18" charset="0"/>
              </a:rPr>
              <a:t>Step 2</a:t>
            </a:r>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C833E6AA-09D3-59E0-B366-9B4D3FF25316}"/>
                  </a:ext>
                </a:extLst>
              </p:cNvPr>
              <p:cNvSpPr>
                <a:spLocks noGrp="1"/>
              </p:cNvSpPr>
              <p:nvPr>
                <p:ph idx="1"/>
              </p:nvPr>
            </p:nvSpPr>
            <p:spPr>
              <a:xfrm>
                <a:off x="838200" y="2671255"/>
                <a:ext cx="8894523" cy="3842324"/>
              </a:xfrm>
            </p:spPr>
            <p:txBody>
              <a:bodyPr/>
              <a:lstStyle/>
              <a:p>
                <a:pPr marL="0" indent="0">
                  <a:buNone/>
                </a:pPr>
                <a:r>
                  <a:rPr lang="en-US">
                    <a:latin typeface="Baskerville Old Face" panose="02020602080505020303" pitchFamily="18" charset="0"/>
                  </a:rPr>
                  <a:t>The second step in the contact process  is the c</a:t>
                </a:r>
                <a:r>
                  <a:rPr lang="en-US" i="0">
                    <a:effectLst/>
                    <a:latin typeface="Baskerville Old Face" panose="02020602080505020303" pitchFamily="18" charset="0"/>
                  </a:rPr>
                  <a:t>onversion of SO₂ to Sulfur Trioxide (SO₃)</a:t>
                </a:r>
              </a:p>
              <a:p>
                <a:pPr marL="0" indent="0">
                  <a:buNone/>
                </a:pPr>
                <a:endParaRPr lang="en-US"/>
              </a:p>
              <a:p>
                <a:pPr marL="0" indent="0">
                  <a:buNone/>
                </a:pPr>
                <a:r>
                  <a:rPr lang="en-US">
                    <a:latin typeface="Baskerville Old Face" panose="02020602080505020303" pitchFamily="18" charset="0"/>
                  </a:rPr>
                  <a:t>Reaction: </a:t>
                </a:r>
                <a:endParaRPr lang="sv-SE">
                  <a:latin typeface="Baskerville Old Face" panose="02020602080505020303" pitchFamily="18" charset="0"/>
                </a:endParaRP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2</m:t>
                      </m:r>
                      <m:r>
                        <a:rPr lang="sv-SE" b="0" i="1" smtClean="0">
                          <a:latin typeface="Cambria Math" panose="02040503050406030204" pitchFamily="18" charset="0"/>
                        </a:rPr>
                        <m:t>𝑆</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𝑂</m:t>
                          </m:r>
                        </m:e>
                        <m:sub>
                          <m:r>
                            <a:rPr lang="sv-SE" b="0" i="1" smtClean="0">
                              <a:latin typeface="Cambria Math" panose="02040503050406030204" pitchFamily="18" charset="0"/>
                            </a:rPr>
                            <m:t>2</m:t>
                          </m:r>
                          <m:d>
                            <m:dPr>
                              <m:ctrlPr>
                                <a:rPr lang="sv-SE" b="0" i="1" smtClean="0">
                                  <a:latin typeface="Cambria Math" panose="02040503050406030204" pitchFamily="18" charset="0"/>
                                </a:rPr>
                              </m:ctrlPr>
                            </m:dPr>
                            <m:e>
                              <m:r>
                                <a:rPr lang="sv-SE" b="0" i="1" smtClean="0">
                                  <a:latin typeface="Cambria Math" panose="02040503050406030204" pitchFamily="18" charset="0"/>
                                </a:rPr>
                                <m:t>𝑔</m:t>
                              </m:r>
                            </m:e>
                          </m:d>
                        </m:sub>
                      </m:sSub>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𝑂</m:t>
                          </m:r>
                        </m:e>
                        <m:sub>
                          <m:r>
                            <a:rPr lang="sv-SE" b="0" i="1" smtClean="0">
                              <a:latin typeface="Cambria Math" panose="02040503050406030204" pitchFamily="18" charset="0"/>
                            </a:rPr>
                            <m:t>2</m:t>
                          </m:r>
                          <m:d>
                            <m:dPr>
                              <m:ctrlPr>
                                <a:rPr lang="sv-SE" b="0" i="1" smtClean="0">
                                  <a:latin typeface="Cambria Math" panose="02040503050406030204" pitchFamily="18" charset="0"/>
                                </a:rPr>
                              </m:ctrlPr>
                            </m:dPr>
                            <m:e>
                              <m:r>
                                <a:rPr lang="sv-SE" b="0" i="1" smtClean="0">
                                  <a:latin typeface="Cambria Math" panose="02040503050406030204" pitchFamily="18" charset="0"/>
                                </a:rPr>
                                <m:t>𝑔</m:t>
                              </m:r>
                            </m:e>
                          </m:d>
                        </m:sub>
                      </m:sSub>
                      <m:r>
                        <a:rPr lang="sv-SE" b="0" i="1" smtClean="0">
                          <a:latin typeface="Cambria Math" panose="02040503050406030204" pitchFamily="18" charset="0"/>
                          <a:ea typeface="Cambria Math" panose="02040503050406030204" pitchFamily="18" charset="0"/>
                        </a:rPr>
                        <m:t>⇌2</m:t>
                      </m:r>
                      <m:r>
                        <a:rPr lang="sv-SE" b="0" i="1" smtClean="0">
                          <a:latin typeface="Cambria Math" panose="02040503050406030204" pitchFamily="18" charset="0"/>
                          <a:ea typeface="Cambria Math" panose="02040503050406030204" pitchFamily="18" charset="0"/>
                        </a:rPr>
                        <m:t>𝑆</m:t>
                      </m:r>
                      <m:sSub>
                        <m:sSubPr>
                          <m:ctrlPr>
                            <a:rPr lang="sv-SE" b="0" i="1" smtClean="0">
                              <a:latin typeface="Cambria Math" panose="02040503050406030204" pitchFamily="18" charset="0"/>
                              <a:ea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𝑂</m:t>
                          </m:r>
                        </m:e>
                        <m:sub>
                          <m:r>
                            <a:rPr lang="sv-SE" b="0" i="1" smtClean="0">
                              <a:latin typeface="Cambria Math" panose="02040503050406030204" pitchFamily="18" charset="0"/>
                              <a:ea typeface="Cambria Math" panose="02040503050406030204" pitchFamily="18" charset="0"/>
                            </a:rPr>
                            <m:t>3</m:t>
                          </m:r>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𝑔</m:t>
                              </m:r>
                            </m:e>
                          </m:d>
                        </m:sub>
                      </m:sSub>
                      <m:r>
                        <a:rPr lang="sv-SE" b="0" i="1" smtClean="0">
                          <a:latin typeface="Cambria Math" panose="02040503050406030204" pitchFamily="18" charset="0"/>
                          <a:ea typeface="Cambria Math" panose="02040503050406030204" pitchFamily="18" charset="0"/>
                        </a:rPr>
                        <m:t>         </m:t>
                      </m:r>
                      <m:r>
                        <m:rPr>
                          <m:sty m:val="p"/>
                        </m:rPr>
                        <a:rPr lang="sv-SE" b="0" i="0" smtClean="0">
                          <a:latin typeface="Cambria Math" panose="02040503050406030204" pitchFamily="18" charset="0"/>
                          <a:ea typeface="Cambria Math" panose="02040503050406030204" pitchFamily="18" charset="0"/>
                        </a:rPr>
                        <m:t>Δ</m:t>
                      </m:r>
                      <m:r>
                        <a:rPr lang="sv-SE" b="0" i="1" smtClean="0">
                          <a:latin typeface="Cambria Math" panose="02040503050406030204" pitchFamily="18" charset="0"/>
                          <a:ea typeface="Cambria Math" panose="02040503050406030204" pitchFamily="18" charset="0"/>
                        </a:rPr>
                        <m:t>𝐻</m:t>
                      </m:r>
                      <m:r>
                        <a:rPr lang="sv-SE" b="0" i="1" smtClean="0">
                          <a:latin typeface="Cambria Math" panose="02040503050406030204" pitchFamily="18" charset="0"/>
                          <a:ea typeface="Cambria Math" panose="02040503050406030204" pitchFamily="18" charset="0"/>
                        </a:rPr>
                        <m:t>=−196</m:t>
                      </m:r>
                      <m:r>
                        <a:rPr lang="sv-SE" b="0" i="1" smtClean="0">
                          <a:latin typeface="Cambria Math" panose="02040503050406030204" pitchFamily="18" charset="0"/>
                          <a:ea typeface="Cambria Math" panose="02040503050406030204" pitchFamily="18" charset="0"/>
                        </a:rPr>
                        <m:t>𝐾𝐽</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𝑚𝑜𝑙</m:t>
                      </m:r>
                    </m:oMath>
                  </m:oMathPara>
                </a14:m>
                <a:endParaRPr lang="sv-SE" b="0"/>
              </a:p>
              <a:p>
                <a:pPr marL="0" indent="0">
                  <a:buNone/>
                </a:pPr>
                <a:endParaRPr lang="sv-SE"/>
              </a:p>
            </p:txBody>
          </p:sp>
        </mc:Choice>
        <mc:Fallback>
          <p:sp>
            <p:nvSpPr>
              <p:cNvPr id="3" name="Platshållare för innehåll 2">
                <a:extLst>
                  <a:ext uri="{FF2B5EF4-FFF2-40B4-BE49-F238E27FC236}">
                    <a16:creationId xmlns:a16="http://schemas.microsoft.com/office/drawing/2014/main" id="{C833E6AA-09D3-59E0-B366-9B4D3FF25316}"/>
                  </a:ext>
                </a:extLst>
              </p:cNvPr>
              <p:cNvSpPr>
                <a:spLocks noGrp="1" noRot="1" noChangeAspect="1" noMove="1" noResize="1" noEditPoints="1" noAdjustHandles="1" noChangeArrowheads="1" noChangeShapeType="1" noTextEdit="1"/>
              </p:cNvSpPr>
              <p:nvPr>
                <p:ph idx="1"/>
              </p:nvPr>
            </p:nvSpPr>
            <p:spPr>
              <a:xfrm>
                <a:off x="838200" y="2671255"/>
                <a:ext cx="8894523" cy="3842324"/>
              </a:xfrm>
              <a:blipFill>
                <a:blip r:embed="rId3"/>
                <a:stretch>
                  <a:fillRect l="-1439" t="-2536" r="-480"/>
                </a:stretch>
              </a:blipFill>
            </p:spPr>
            <p:txBody>
              <a:bodyPr/>
              <a:lstStyle/>
              <a:p>
                <a:r>
                  <a:rPr lang="en-US">
                    <a:noFill/>
                  </a:rPr>
                  <a:t> </a:t>
                </a:r>
              </a:p>
            </p:txBody>
          </p:sp>
        </mc:Fallback>
      </mc:AlternateContent>
      <p:sp>
        <p:nvSpPr>
          <p:cNvPr id="5" name="textruta 4">
            <a:extLst>
              <a:ext uri="{FF2B5EF4-FFF2-40B4-BE49-F238E27FC236}">
                <a16:creationId xmlns:a16="http://schemas.microsoft.com/office/drawing/2014/main" id="{361DEA27-716A-DB30-B9D5-81C886D0A554}"/>
              </a:ext>
            </a:extLst>
          </p:cNvPr>
          <p:cNvSpPr txBox="1"/>
          <p:nvPr/>
        </p:nvSpPr>
        <p:spPr>
          <a:xfrm>
            <a:off x="7549784" y="4777083"/>
            <a:ext cx="2083654" cy="383848"/>
          </a:xfrm>
          <a:prstGeom prst="rect">
            <a:avLst/>
          </a:prstGeom>
          <a:noFill/>
        </p:spPr>
        <p:txBody>
          <a:bodyPr wrap="square">
            <a:spAutoFit/>
          </a:bodyPr>
          <a:lstStyle/>
          <a:p>
            <a:r>
              <a:rPr lang="en-US">
                <a:latin typeface="Baskerville Old Face" panose="02020602080505020303" pitchFamily="18" charset="0"/>
              </a:rPr>
              <a:t>exothermic reaction </a:t>
            </a:r>
            <a:endParaRPr lang="sv-SE">
              <a:latin typeface="Baskerville Old Face" panose="02020602080505020303" pitchFamily="18" charset="0"/>
            </a:endParaRPr>
          </a:p>
        </p:txBody>
      </p:sp>
      <p:grpSp>
        <p:nvGrpSpPr>
          <p:cNvPr id="7" name="Grupp 6">
            <a:extLst>
              <a:ext uri="{FF2B5EF4-FFF2-40B4-BE49-F238E27FC236}">
                <a16:creationId xmlns:a16="http://schemas.microsoft.com/office/drawing/2014/main" id="{3BF93DFE-E28B-4A73-663B-3D680E2BA860}"/>
              </a:ext>
            </a:extLst>
          </p:cNvPr>
          <p:cNvGrpSpPr/>
          <p:nvPr/>
        </p:nvGrpSpPr>
        <p:grpSpPr>
          <a:xfrm>
            <a:off x="10041367" y="1825625"/>
            <a:ext cx="1362075" cy="3519972"/>
            <a:chOff x="12925424" y="1408051"/>
            <a:chExt cx="1362075" cy="3519972"/>
          </a:xfrm>
          <a:effectLst>
            <a:glow rad="63500">
              <a:schemeClr val="tx1"/>
            </a:glow>
            <a:reflection blurRad="1270000" stA="45000" endPos="65000" dist="50800" dir="5400000" sy="-100000" algn="bl" rotWithShape="0"/>
          </a:effectLst>
        </p:grpSpPr>
        <p:sp>
          <p:nvSpPr>
            <p:cNvPr id="6" name="Rektangel 5">
              <a:extLst>
                <a:ext uri="{FF2B5EF4-FFF2-40B4-BE49-F238E27FC236}">
                  <a16:creationId xmlns:a16="http://schemas.microsoft.com/office/drawing/2014/main" id="{DE4EEBC2-37CC-21D0-902E-909319849061}"/>
                </a:ext>
              </a:extLst>
            </p:cNvPr>
            <p:cNvSpPr/>
            <p:nvPr/>
          </p:nvSpPr>
          <p:spPr>
            <a:xfrm>
              <a:off x="13013189" y="4558691"/>
              <a:ext cx="1186543" cy="369332"/>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6" name="Picture 2">
              <a:extLst>
                <a:ext uri="{FF2B5EF4-FFF2-40B4-BE49-F238E27FC236}">
                  <a16:creationId xmlns:a16="http://schemas.microsoft.com/office/drawing/2014/main" id="{95596323-6CFF-76B2-52A7-D223C7B0B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5424" y="1408051"/>
              <a:ext cx="1362075" cy="347662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 name="Rak koppling 7">
            <a:extLst>
              <a:ext uri="{FF2B5EF4-FFF2-40B4-BE49-F238E27FC236}">
                <a16:creationId xmlns:a16="http://schemas.microsoft.com/office/drawing/2014/main" id="{1F7FD2DC-3F83-1143-07AB-7987B16F1F44}"/>
              </a:ext>
            </a:extLst>
          </p:cNvPr>
          <p:cNvCxnSpPr/>
          <p:nvPr/>
        </p:nvCxnSpPr>
        <p:spPr>
          <a:xfrm>
            <a:off x="938408" y="1798542"/>
            <a:ext cx="734129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67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18B5-A5BE-6436-37F7-501EAFE0234C}"/>
              </a:ext>
            </a:extLst>
          </p:cNvPr>
          <p:cNvSpPr>
            <a:spLocks noGrp="1"/>
          </p:cNvSpPr>
          <p:nvPr>
            <p:ph type="title"/>
          </p:nvPr>
        </p:nvSpPr>
        <p:spPr/>
        <p:txBody>
          <a:bodyPr/>
          <a:lstStyle/>
          <a:p>
            <a:r>
              <a:rPr lang="sv-SE">
                <a:latin typeface="Baskerville Old Face" panose="02020602080505020303" pitchFamily="18" charset="0"/>
              </a:rPr>
              <a:t>The Role of Pressure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B4F144-3065-7962-11B4-A781352FE7D4}"/>
                  </a:ext>
                </a:extLst>
              </p:cNvPr>
              <p:cNvSpPr>
                <a:spLocks noGrp="1"/>
              </p:cNvSpPr>
              <p:nvPr>
                <p:ph idx="1"/>
              </p:nvPr>
            </p:nvSpPr>
            <p:spPr>
              <a:xfrm>
                <a:off x="850727" y="1703214"/>
                <a:ext cx="6602260" cy="4351338"/>
              </a:xfrm>
            </p:spPr>
            <p:txBody>
              <a:bodyPr>
                <a:normAutofit lnSpcReduction="10000"/>
              </a:bodyPr>
              <a:lstStyle/>
              <a:p>
                <a:pPr marL="0" indent="0">
                  <a:buNone/>
                </a:pPr>
                <a:r>
                  <a:rPr lang="en-GB" sz="2400">
                    <a:latin typeface="Baskerville Old Face" panose="02020602080505020303" pitchFamily="18" charset="0"/>
                  </a:rPr>
                  <a:t>In the second step, pressure plays a big part. </a:t>
                </a:r>
              </a:p>
              <a:p>
                <a:pPr marL="0" indent="0">
                  <a:buNone/>
                </a:pPr>
                <a:r>
                  <a:rPr lang="en-GB" sz="2400">
                    <a:latin typeface="Baskerville Old Face" panose="02020602080505020303" pitchFamily="18" charset="0"/>
                  </a:rPr>
                  <a:t>Higher pressure </a:t>
                </a:r>
                <a14:m>
                  <m:oMath xmlns:m="http://schemas.openxmlformats.org/officeDocument/2006/math">
                    <m:r>
                      <a:rPr lang="en-GB" sz="2400" i="1" smtClean="0">
                        <a:latin typeface="Cambria Math" panose="02040503050406030204" pitchFamily="18" charset="0"/>
                        <a:ea typeface="Cambria Math" panose="02040503050406030204" pitchFamily="18" charset="0"/>
                      </a:rPr>
                      <m:t>⟹</m:t>
                    </m:r>
                  </m:oMath>
                </a14:m>
                <a:r>
                  <a:rPr lang="en-GB" sz="2400" b="0">
                    <a:latin typeface="Baskerville Old Face" panose="02020602080505020303" pitchFamily="18" charset="0"/>
                  </a:rPr>
                  <a:t> More </a:t>
                </a:r>
                <a14:m>
                  <m:oMath xmlns:m="http://schemas.openxmlformats.org/officeDocument/2006/math">
                    <m:r>
                      <a:rPr lang="en-GB" sz="2400" b="0" i="1" smtClean="0">
                        <a:latin typeface="Cambria Math" panose="02040503050406030204" pitchFamily="18" charset="0"/>
                      </a:rPr>
                      <m:t>𝑆</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𝑂</m:t>
                        </m:r>
                      </m:e>
                      <m:sub>
                        <m:r>
                          <a:rPr lang="en-GB" sz="2400" b="0" i="1" smtClean="0">
                            <a:latin typeface="Cambria Math" panose="02040503050406030204" pitchFamily="18" charset="0"/>
                          </a:rPr>
                          <m:t>3</m:t>
                        </m:r>
                      </m:sub>
                    </m:sSub>
                  </m:oMath>
                </a14:m>
                <a:endParaRPr lang="en-GB" sz="2400" b="0">
                  <a:latin typeface="Baskerville Old Face" panose="02020602080505020303" pitchFamily="18" charset="0"/>
                </a:endParaRPr>
              </a:p>
              <a:p>
                <a:pPr marL="0" indent="0">
                  <a:buNone/>
                </a:pPr>
                <a:endParaRPr lang="en-GB" sz="2400">
                  <a:latin typeface="Baskerville Old Face" panose="02020602080505020303" pitchFamily="18" charset="0"/>
                </a:endParaRPr>
              </a:p>
              <a:p>
                <a:pPr marL="0" indent="0">
                  <a:buNone/>
                </a:pPr>
                <a:r>
                  <a:rPr lang="en-GB" sz="2400" b="1">
                    <a:latin typeface="Baskerville Old Face" panose="02020602080505020303" pitchFamily="18" charset="0"/>
                  </a:rPr>
                  <a:t>Why?</a:t>
                </a:r>
                <a:endParaRPr lang="en-GB" sz="2400">
                  <a:latin typeface="Baskerville Old Face" panose="02020602080505020303" pitchFamily="18" charset="0"/>
                </a:endParaRPr>
              </a:p>
              <a:p>
                <a:pPr marL="0" indent="0">
                  <a:buNone/>
                </a:pPr>
                <a:r>
                  <a:rPr lang="en-GB" sz="2400">
                    <a:latin typeface="Baskerville Old Face" panose="02020602080505020303" pitchFamily="18" charset="0"/>
                  </a:rPr>
                  <a:t>Pressure causes the equilibrium to tip towards the product side of the equation, </a:t>
                </a:r>
                <a:r>
                  <a:rPr lang="en-GB" sz="2400" err="1">
                    <a:latin typeface="Baskerville Old Face" panose="02020602080505020303" pitchFamily="18" charset="0"/>
                  </a:rPr>
                  <a:t>i</a:t>
                </a:r>
                <a:r>
                  <a:rPr lang="en-GB" sz="2400">
                    <a:latin typeface="Baskerville Old Face" panose="02020602080505020303" pitchFamily="18" charset="0"/>
                  </a:rPr>
                  <a:t>. e. </a:t>
                </a:r>
                <a:r>
                  <a:rPr lang="en-GB" sz="2400" i="1">
                    <a:latin typeface="Cambria Math" panose="02040503050406030204" pitchFamily="18" charset="0"/>
                    <a:ea typeface="Cambria Math" panose="02040503050406030204" pitchFamily="18" charset="0"/>
                  </a:rPr>
                  <a:t>K</a:t>
                </a:r>
                <a:r>
                  <a:rPr lang="en-GB" sz="2400">
                    <a:latin typeface="Baskerville Old Face" panose="02020602080505020303" pitchFamily="18" charset="0"/>
                  </a:rPr>
                  <a:t> to increase.</a:t>
                </a:r>
              </a:p>
              <a:p>
                <a:pPr marL="0" indent="0">
                  <a:buNone/>
                </a:pPr>
                <a:endParaRPr lang="en-GB" sz="2400">
                  <a:latin typeface="Baskerville Old Face" panose="02020602080505020303" pitchFamily="18" charset="0"/>
                </a:endParaRPr>
              </a:p>
              <a:p>
                <a:pPr marL="0" indent="0">
                  <a:buNone/>
                </a:pPr>
                <a:r>
                  <a:rPr lang="en-GB" sz="2400" b="1">
                    <a:latin typeface="Baskerville Old Face" panose="02020602080505020303" pitchFamily="18" charset="0"/>
                  </a:rPr>
                  <a:t>NOTE: </a:t>
                </a:r>
                <a:r>
                  <a:rPr lang="en-GB" sz="2400">
                    <a:latin typeface="Baskerville Old Face" panose="02020602080505020303" pitchFamily="18" charset="0"/>
                  </a:rPr>
                  <a:t>Although more pressure gives a higher yield, quite low pressures are used in industrial processes due to economical and safety reasons.</a:t>
                </a:r>
              </a:p>
              <a:p>
                <a:pPr marL="0" indent="0">
                  <a:buNone/>
                </a:pPr>
                <a:r>
                  <a:rPr lang="en-GB" sz="2400">
                    <a:latin typeface="Baskerville Old Face" panose="02020602080505020303" pitchFamily="18" charset="0"/>
                  </a:rPr>
                  <a:t>1 </a:t>
                </a:r>
                <a:r>
                  <a:rPr lang="en-GB" sz="2400" err="1">
                    <a:latin typeface="Baskerville Old Face" panose="02020602080505020303" pitchFamily="18" charset="0"/>
                  </a:rPr>
                  <a:t>atm</a:t>
                </a:r>
                <a:r>
                  <a:rPr lang="en-GB" sz="2400">
                    <a:latin typeface="Baskerville Old Face" panose="02020602080505020303" pitchFamily="18" charset="0"/>
                  </a:rPr>
                  <a:t> gives </a:t>
                </a:r>
                <a:r>
                  <a:rPr lang="en-GB" sz="2400">
                    <a:latin typeface="Cambria Math" panose="02040503050406030204" pitchFamily="18" charset="0"/>
                    <a:ea typeface="Cambria Math" panose="02040503050406030204" pitchFamily="18" charset="0"/>
                  </a:rPr>
                  <a:t>~</a:t>
                </a:r>
                <a:r>
                  <a:rPr lang="en-GB" sz="2400">
                    <a:latin typeface="Baskerville Old Face" panose="02020602080505020303" pitchFamily="18" charset="0"/>
                  </a:rPr>
                  <a:t>95% conversion rate</a:t>
                </a:r>
              </a:p>
            </p:txBody>
          </p:sp>
        </mc:Choice>
        <mc:Fallback>
          <p:sp>
            <p:nvSpPr>
              <p:cNvPr id="3" name="Content Placeholder 2">
                <a:extLst>
                  <a:ext uri="{FF2B5EF4-FFF2-40B4-BE49-F238E27FC236}">
                    <a16:creationId xmlns:a16="http://schemas.microsoft.com/office/drawing/2014/main" id="{A0B4F144-3065-7962-11B4-A781352FE7D4}"/>
                  </a:ext>
                </a:extLst>
              </p:cNvPr>
              <p:cNvSpPr>
                <a:spLocks noGrp="1" noRot="1" noChangeAspect="1" noMove="1" noResize="1" noEditPoints="1" noAdjustHandles="1" noChangeArrowheads="1" noChangeShapeType="1" noTextEdit="1"/>
              </p:cNvSpPr>
              <p:nvPr>
                <p:ph idx="1"/>
              </p:nvPr>
            </p:nvSpPr>
            <p:spPr>
              <a:xfrm>
                <a:off x="850727" y="1703214"/>
                <a:ext cx="6602260" cy="4351338"/>
              </a:xfrm>
              <a:blipFill>
                <a:blip r:embed="rId3"/>
                <a:stretch>
                  <a:fillRect l="-1477" t="-2661" r="-1385"/>
                </a:stretch>
              </a:blipFill>
            </p:spPr>
            <p:txBody>
              <a:bodyPr/>
              <a:lstStyle/>
              <a:p>
                <a:r>
                  <a:rPr lang="en-US">
                    <a:noFill/>
                  </a:rPr>
                  <a:t> </a:t>
                </a:r>
              </a:p>
            </p:txBody>
          </p:sp>
        </mc:Fallback>
      </mc:AlternateContent>
      <p:pic>
        <p:nvPicPr>
          <p:cNvPr id="4" name="Bildobjekt 3">
            <a:extLst>
              <a:ext uri="{FF2B5EF4-FFF2-40B4-BE49-F238E27FC236}">
                <a16:creationId xmlns:a16="http://schemas.microsoft.com/office/drawing/2014/main" id="{0B119D83-B84B-141A-4CEC-1F04675913A6}"/>
              </a:ext>
            </a:extLst>
          </p:cNvPr>
          <p:cNvPicPr>
            <a:picLocks noChangeAspect="1"/>
          </p:cNvPicPr>
          <p:nvPr/>
        </p:nvPicPr>
        <p:blipFill rotWithShape="1">
          <a:blip r:embed="rId4"/>
          <a:srcRect l="-5919" t="-3559" r="8131" b="46184"/>
          <a:stretch/>
        </p:blipFill>
        <p:spPr>
          <a:xfrm>
            <a:off x="7831377" y="1840106"/>
            <a:ext cx="3522423" cy="3252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42991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B1FAADD-C4C4-1E9A-C028-19B34D9618B6}"/>
              </a:ext>
            </a:extLst>
          </p:cNvPr>
          <p:cNvSpPr>
            <a:spLocks noGrp="1"/>
          </p:cNvSpPr>
          <p:nvPr>
            <p:ph type="title"/>
          </p:nvPr>
        </p:nvSpPr>
        <p:spPr/>
        <p:txBody>
          <a:bodyPr/>
          <a:lstStyle/>
          <a:p>
            <a:r>
              <a:rPr lang="en-US">
                <a:latin typeface="Baskerville Old Face" panose="02020602080505020303" pitchFamily="18" charset="0"/>
              </a:rPr>
              <a:t>The Role of Temperature</a:t>
            </a:r>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E167C69C-45D3-D281-028A-DEB86AFDFB28}"/>
                  </a:ext>
                </a:extLst>
              </p:cNvPr>
              <p:cNvSpPr>
                <a:spLocks noGrp="1"/>
              </p:cNvSpPr>
              <p:nvPr>
                <p:ph idx="1"/>
              </p:nvPr>
            </p:nvSpPr>
            <p:spPr>
              <a:xfrm>
                <a:off x="838200" y="1765844"/>
                <a:ext cx="6819900" cy="4351338"/>
              </a:xfrm>
            </p:spPr>
            <p:txBody>
              <a:bodyPr>
                <a:normAutofit fontScale="92500" lnSpcReduction="10000"/>
              </a:bodyPr>
              <a:lstStyle/>
              <a:p>
                <a:pPr marL="0" indent="0">
                  <a:buNone/>
                </a:pPr>
                <a:r>
                  <a:rPr lang="en-US">
                    <a:latin typeface="Baskerville Old Face" panose="02020602080505020303" pitchFamily="18" charset="0"/>
                  </a:rPr>
                  <a:t>The conversion of </a:t>
                </a:r>
                <a14:m>
                  <m:oMath xmlns:m="http://schemas.openxmlformats.org/officeDocument/2006/math">
                    <m:r>
                      <a:rPr lang="sv-SE" b="0" i="1" smtClean="0">
                        <a:latin typeface="Cambria Math" panose="02040503050406030204" pitchFamily="18" charset="0"/>
                      </a:rPr>
                      <m:t>𝑆</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𝑂</m:t>
                        </m:r>
                      </m:e>
                      <m:sub>
                        <m:r>
                          <a:rPr lang="sv-SE" b="0" i="1" smtClean="0">
                            <a:latin typeface="Cambria Math" panose="02040503050406030204" pitchFamily="18" charset="0"/>
                          </a:rPr>
                          <m:t>2</m:t>
                        </m:r>
                      </m:sub>
                    </m:sSub>
                  </m:oMath>
                </a14:m>
                <a:r>
                  <a:rPr lang="en-US">
                    <a:latin typeface="Baskerville Old Face" panose="02020602080505020303" pitchFamily="18" charset="0"/>
                  </a:rPr>
                  <a:t> to </a:t>
                </a:r>
                <a14:m>
                  <m:oMath xmlns:m="http://schemas.openxmlformats.org/officeDocument/2006/math">
                    <m:r>
                      <a:rPr lang="sv-SE" b="0" i="1" smtClean="0">
                        <a:latin typeface="Cambria Math" panose="02040503050406030204" pitchFamily="18" charset="0"/>
                      </a:rPr>
                      <m:t>𝑆</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𝑂</m:t>
                        </m:r>
                      </m:e>
                      <m:sub>
                        <m:r>
                          <a:rPr lang="sv-SE" b="0" i="1" smtClean="0">
                            <a:latin typeface="Cambria Math" panose="02040503050406030204" pitchFamily="18" charset="0"/>
                          </a:rPr>
                          <m:t>3</m:t>
                        </m:r>
                      </m:sub>
                    </m:sSub>
                  </m:oMath>
                </a14:m>
                <a:r>
                  <a:rPr lang="en-US">
                    <a:latin typeface="Baskerville Old Face" panose="02020602080505020303" pitchFamily="18" charset="0"/>
                  </a:rPr>
                  <a:t> is exothermic</a:t>
                </a:r>
              </a:p>
              <a:p>
                <a:r>
                  <a:rPr lang="en-US">
                    <a:latin typeface="Baskerville Old Face" panose="02020602080505020303" pitchFamily="18" charset="0"/>
                  </a:rPr>
                  <a:t>High temperature: </a:t>
                </a:r>
              </a:p>
              <a:p>
                <a:pPr lvl="1"/>
                <a:r>
                  <a:rPr lang="en-US">
                    <a:latin typeface="Baskerville Old Face" panose="02020602080505020303" pitchFamily="18" charset="0"/>
                  </a:rPr>
                  <a:t>Reactants (</a:t>
                </a:r>
                <a14:m>
                  <m:oMath xmlns:m="http://schemas.openxmlformats.org/officeDocument/2006/math">
                    <m:r>
                      <a:rPr lang="en-US" b="0" i="1" dirty="0" smtClean="0">
                        <a:effectLst/>
                        <a:latin typeface="Cambria Math" panose="02040503050406030204" pitchFamily="18" charset="0"/>
                      </a:rPr>
                      <m:t>𝑆𝑂</m:t>
                    </m:r>
                    <m:r>
                      <a:rPr lang="en-US" b="0" i="1" dirty="0" smtClean="0">
                        <a:effectLst/>
                        <a:latin typeface="Cambria Math" panose="02040503050406030204" pitchFamily="18" charset="0"/>
                      </a:rPr>
                      <m:t>₂ </m:t>
                    </m:r>
                  </m:oMath>
                </a14:m>
                <a:r>
                  <a:rPr lang="en-US" b="0" i="0">
                    <a:effectLst/>
                    <a:latin typeface="Baskerville Old Face" panose="02020602080505020303" pitchFamily="18" charset="0"/>
                  </a:rPr>
                  <a:t>and </a:t>
                </a:r>
                <a14:m>
                  <m:oMath xmlns:m="http://schemas.openxmlformats.org/officeDocument/2006/math">
                    <m:r>
                      <a:rPr lang="en-US" b="0" i="1" dirty="0" smtClean="0">
                        <a:effectLst/>
                        <a:latin typeface="Cambria Math" panose="02040503050406030204" pitchFamily="18" charset="0"/>
                      </a:rPr>
                      <m:t>𝑂</m:t>
                    </m:r>
                    <m:r>
                      <a:rPr lang="en-US" b="0" i="1" dirty="0" smtClean="0">
                        <a:effectLst/>
                        <a:latin typeface="Cambria Math" panose="02040503050406030204" pitchFamily="18" charset="0"/>
                      </a:rPr>
                      <m:t>₂</m:t>
                    </m:r>
                  </m:oMath>
                </a14:m>
                <a:r>
                  <a:rPr lang="en-US">
                    <a:latin typeface="Baskerville Old Face" panose="02020602080505020303" pitchFamily="18" charset="0"/>
                  </a:rPr>
                  <a:t>) are favored</a:t>
                </a:r>
              </a:p>
              <a:p>
                <a:pPr lvl="1"/>
                <a:r>
                  <a:rPr lang="en-US">
                    <a:latin typeface="Baskerville Old Face" panose="02020602080505020303" pitchFamily="18" charset="0"/>
                  </a:rPr>
                  <a:t>Rate increases</a:t>
                </a:r>
              </a:p>
              <a:p>
                <a:r>
                  <a:rPr lang="en-US">
                    <a:latin typeface="Baskerville Old Face" panose="02020602080505020303" pitchFamily="18" charset="0"/>
                  </a:rPr>
                  <a:t>Lower temperature: </a:t>
                </a:r>
              </a:p>
              <a:p>
                <a:pPr lvl="1"/>
                <a:r>
                  <a:rPr lang="en-US">
                    <a:latin typeface="Baskerville Old Face" panose="02020602080505020303" pitchFamily="18" charset="0"/>
                  </a:rPr>
                  <a:t>Product (</a:t>
                </a:r>
                <a14:m>
                  <m:oMath xmlns:m="http://schemas.openxmlformats.org/officeDocument/2006/math">
                    <m:r>
                      <a:rPr lang="en-US" i="1" dirty="0" smtClean="0">
                        <a:latin typeface="Cambria Math" panose="02040503050406030204" pitchFamily="18" charset="0"/>
                      </a:rPr>
                      <m:t>𝑆</m:t>
                    </m:r>
                    <m:sSub>
                      <m:sSubPr>
                        <m:ctrlPr>
                          <a:rPr lang="sv-SE" b="0" i="1" dirty="0" smtClean="0">
                            <a:latin typeface="Cambria Math" panose="02040503050406030204" pitchFamily="18" charset="0"/>
                          </a:rPr>
                        </m:ctrlPr>
                      </m:sSubPr>
                      <m:e>
                        <m:r>
                          <a:rPr lang="en-US" i="1" dirty="0" smtClean="0">
                            <a:latin typeface="Cambria Math" panose="02040503050406030204" pitchFamily="18" charset="0"/>
                          </a:rPr>
                          <m:t>𝑂</m:t>
                        </m:r>
                      </m:e>
                      <m:sub>
                        <m:r>
                          <a:rPr lang="sv-SE" b="0" i="1" dirty="0" smtClean="0">
                            <a:latin typeface="Cambria Math" panose="02040503050406030204" pitchFamily="18" charset="0"/>
                          </a:rPr>
                          <m:t>2</m:t>
                        </m:r>
                      </m:sub>
                    </m:sSub>
                  </m:oMath>
                </a14:m>
                <a:r>
                  <a:rPr lang="en-US">
                    <a:latin typeface="Baskerville Old Face" panose="02020602080505020303" pitchFamily="18" charset="0"/>
                  </a:rPr>
                  <a:t>) is favored</a:t>
                </a:r>
              </a:p>
              <a:p>
                <a:pPr lvl="1"/>
                <a:r>
                  <a:rPr lang="en-US" i="1">
                    <a:latin typeface="Baskerville Old Face" panose="02020602080505020303" pitchFamily="18" charset="0"/>
                  </a:rPr>
                  <a:t>BUT!  </a:t>
                </a:r>
                <a:r>
                  <a:rPr lang="en-US">
                    <a:latin typeface="Baskerville Old Face" panose="02020602080505020303" pitchFamily="18" charset="0"/>
                  </a:rPr>
                  <a:t>Reaction rate decreases </a:t>
                </a:r>
              </a:p>
              <a:p>
                <a:pPr marL="457200" lvl="1" indent="0">
                  <a:buNone/>
                </a:pPr>
                <a:endParaRPr lang="en-US">
                  <a:latin typeface="Baskerville Old Face" panose="02020602080505020303" pitchFamily="18" charset="0"/>
                </a:endParaRPr>
              </a:p>
              <a:p>
                <a:pPr marL="0" indent="0">
                  <a:buNone/>
                </a:pPr>
                <a:r>
                  <a:rPr lang="en-US">
                    <a:latin typeface="Baskerville Old Face" panose="02020602080505020303" pitchFamily="18" charset="0"/>
                  </a:rPr>
                  <a:t>A compromised temperature around 400-600</a:t>
                </a:r>
                <a:r>
                  <a:rPr lang="en-US">
                    <a:latin typeface="Baskerville Old Face" panose="02020602080505020303" pitchFamily="18" charset="0"/>
                    <a:cs typeface="Calibri" panose="020F0502020204030204" pitchFamily="34" charset="0"/>
                  </a:rPr>
                  <a:t>˚C allows the reaction to favor the formation of product while having a reasonable rate. </a:t>
                </a:r>
                <a:endParaRPr lang="en-US">
                  <a:latin typeface="Baskerville Old Face" panose="02020602080505020303" pitchFamily="18" charset="0"/>
                </a:endParaRPr>
              </a:p>
            </p:txBody>
          </p:sp>
        </mc:Choice>
        <mc:Fallback>
          <p:sp>
            <p:nvSpPr>
              <p:cNvPr id="3" name="Platshållare för innehåll 2">
                <a:extLst>
                  <a:ext uri="{FF2B5EF4-FFF2-40B4-BE49-F238E27FC236}">
                    <a16:creationId xmlns:a16="http://schemas.microsoft.com/office/drawing/2014/main" id="{E167C69C-45D3-D281-028A-DEB86AFDFB28}"/>
                  </a:ext>
                </a:extLst>
              </p:cNvPr>
              <p:cNvSpPr>
                <a:spLocks noGrp="1" noRot="1" noChangeAspect="1" noMove="1" noResize="1" noEditPoints="1" noAdjustHandles="1" noChangeArrowheads="1" noChangeShapeType="1" noTextEdit="1"/>
              </p:cNvSpPr>
              <p:nvPr>
                <p:ph idx="1"/>
              </p:nvPr>
            </p:nvSpPr>
            <p:spPr>
              <a:xfrm>
                <a:off x="838200" y="1765844"/>
                <a:ext cx="6819900" cy="4351338"/>
              </a:xfrm>
              <a:blipFill>
                <a:blip r:embed="rId3"/>
                <a:stretch>
                  <a:fillRect l="-1610" t="-2945"/>
                </a:stretch>
              </a:blipFill>
            </p:spPr>
            <p:txBody>
              <a:bodyPr/>
              <a:lstStyle/>
              <a:p>
                <a:r>
                  <a:rPr lang="en-US">
                    <a:noFill/>
                  </a:rPr>
                  <a:t> </a:t>
                </a:r>
              </a:p>
            </p:txBody>
          </p:sp>
        </mc:Fallback>
      </mc:AlternateContent>
      <p:pic>
        <p:nvPicPr>
          <p:cNvPr id="3076" name="Picture 4">
            <a:extLst>
              <a:ext uri="{FF2B5EF4-FFF2-40B4-BE49-F238E27FC236}">
                <a16:creationId xmlns:a16="http://schemas.microsoft.com/office/drawing/2014/main" id="{A495B542-A07D-046A-1C87-442A23EC3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690688"/>
            <a:ext cx="3810000" cy="40957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Ellips 5">
            <a:extLst>
              <a:ext uri="{FF2B5EF4-FFF2-40B4-BE49-F238E27FC236}">
                <a16:creationId xmlns:a16="http://schemas.microsoft.com/office/drawing/2014/main" id="{5EFC1088-282A-5B61-8342-08FA0F44A0D4}"/>
              </a:ext>
            </a:extLst>
          </p:cNvPr>
          <p:cNvSpPr/>
          <p:nvPr/>
        </p:nvSpPr>
        <p:spPr>
          <a:xfrm rot="3080286">
            <a:off x="8670471" y="2338412"/>
            <a:ext cx="914400" cy="636814"/>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 name="Rak koppling 4">
            <a:extLst>
              <a:ext uri="{FF2B5EF4-FFF2-40B4-BE49-F238E27FC236}">
                <a16:creationId xmlns:a16="http://schemas.microsoft.com/office/drawing/2014/main" id="{13FAA805-50A2-F69C-257C-83E44983A789}"/>
              </a:ext>
            </a:extLst>
          </p:cNvPr>
          <p:cNvCxnSpPr/>
          <p:nvPr/>
        </p:nvCxnSpPr>
        <p:spPr>
          <a:xfrm>
            <a:off x="7327725" y="1002082"/>
            <a:ext cx="4158641"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2323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BBDE390D-39EB-EED7-7C17-3CE7B1E566A0}"/>
              </a:ext>
            </a:extLst>
          </p:cNvPr>
          <p:cNvSpPr>
            <a:spLocks noGrp="1"/>
          </p:cNvSpPr>
          <p:nvPr>
            <p:ph type="title"/>
          </p:nvPr>
        </p:nvSpPr>
        <p:spPr>
          <a:xfrm>
            <a:off x="841248" y="502920"/>
            <a:ext cx="10509504" cy="1975104"/>
          </a:xfrm>
        </p:spPr>
        <p:txBody>
          <a:bodyPr anchor="b">
            <a:normAutofit/>
          </a:bodyPr>
          <a:lstStyle/>
          <a:p>
            <a:r>
              <a:rPr lang="sv-SE" sz="5400">
                <a:latin typeface="Baskerville Old Face" panose="02020602080505020303" pitchFamily="18" charset="0"/>
              </a:rPr>
              <a:t>Step 3</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512B3573-7321-3FF1-4940-1218AB7EC43E}"/>
                  </a:ext>
                </a:extLst>
              </p:cNvPr>
              <p:cNvSpPr>
                <a:spLocks noGrp="1"/>
              </p:cNvSpPr>
              <p:nvPr>
                <p:ph idx="1"/>
              </p:nvPr>
            </p:nvSpPr>
            <p:spPr>
              <a:xfrm>
                <a:off x="841248" y="3328416"/>
                <a:ext cx="10509504" cy="2715768"/>
              </a:xfrm>
            </p:spPr>
            <p:txBody>
              <a:bodyPr>
                <a:normAutofit/>
              </a:bodyPr>
              <a:lstStyle/>
              <a:p>
                <a:r>
                  <a:rPr lang="sv-SE" sz="2200">
                    <a:latin typeface="Baskerville Old Face" panose="02020602080505020303" pitchFamily="18" charset="0"/>
                  </a:rPr>
                  <a:t>Conversion of sulfur trioxide to disulfuric acid</a:t>
                </a:r>
              </a:p>
              <a:p>
                <a:pPr marL="0" indent="0">
                  <a:buNone/>
                </a:pPr>
                <a14:m>
                  <m:oMath xmlns:m="http://schemas.openxmlformats.org/officeDocument/2006/math">
                    <m:r>
                      <a:rPr lang="sv-SE" sz="2200" b="0" i="1">
                        <a:latin typeface="Cambria Math" panose="02040503050406030204" pitchFamily="18" charset="0"/>
                      </a:rPr>
                      <m:t>𝑆</m:t>
                    </m:r>
                    <m:sSub>
                      <m:sSubPr>
                        <m:ctrlPr>
                          <a:rPr lang="sv-SE" sz="2200" b="0" i="1">
                            <a:latin typeface="Cambria Math" panose="02040503050406030204" pitchFamily="18" charset="0"/>
                          </a:rPr>
                        </m:ctrlPr>
                      </m:sSubPr>
                      <m:e>
                        <m:r>
                          <a:rPr lang="sv-SE" sz="2200" b="0" i="1">
                            <a:latin typeface="Cambria Math" panose="02040503050406030204" pitchFamily="18" charset="0"/>
                          </a:rPr>
                          <m:t>𝑂</m:t>
                        </m:r>
                      </m:e>
                      <m:sub>
                        <m:r>
                          <a:rPr lang="sv-SE" sz="2200" b="0" i="1">
                            <a:latin typeface="Cambria Math" panose="02040503050406030204" pitchFamily="18" charset="0"/>
                          </a:rPr>
                          <m:t>3</m:t>
                        </m:r>
                      </m:sub>
                    </m:sSub>
                    <m:r>
                      <a:rPr lang="sv-SE" sz="2200" b="0" i="1">
                        <a:latin typeface="Cambria Math" panose="02040503050406030204" pitchFamily="18" charset="0"/>
                      </a:rPr>
                      <m:t>+</m:t>
                    </m:r>
                    <m:sSub>
                      <m:sSubPr>
                        <m:ctrlPr>
                          <a:rPr lang="sv-SE" sz="2200" b="0" i="1">
                            <a:latin typeface="Cambria Math" panose="02040503050406030204" pitchFamily="18" charset="0"/>
                          </a:rPr>
                        </m:ctrlPr>
                      </m:sSubPr>
                      <m:e>
                        <m:r>
                          <a:rPr lang="sv-SE" sz="2200" b="0" i="1">
                            <a:latin typeface="Cambria Math" panose="02040503050406030204" pitchFamily="18" charset="0"/>
                          </a:rPr>
                          <m:t>𝐻</m:t>
                        </m:r>
                      </m:e>
                      <m:sub>
                        <m:r>
                          <a:rPr lang="sv-SE" sz="2200" b="0" i="1">
                            <a:latin typeface="Cambria Math" panose="02040503050406030204" pitchFamily="18" charset="0"/>
                          </a:rPr>
                          <m:t>2</m:t>
                        </m:r>
                      </m:sub>
                    </m:sSub>
                    <m:r>
                      <a:rPr lang="sv-SE" sz="2200" b="0" i="1">
                        <a:latin typeface="Cambria Math" panose="02040503050406030204" pitchFamily="18" charset="0"/>
                      </a:rPr>
                      <m:t>𝑆</m:t>
                    </m:r>
                    <m:sSub>
                      <m:sSubPr>
                        <m:ctrlPr>
                          <a:rPr lang="sv-SE" sz="2200" b="0" i="1">
                            <a:latin typeface="Cambria Math" panose="02040503050406030204" pitchFamily="18" charset="0"/>
                          </a:rPr>
                        </m:ctrlPr>
                      </m:sSubPr>
                      <m:e>
                        <m:r>
                          <a:rPr lang="sv-SE" sz="2200" b="0" i="1">
                            <a:latin typeface="Cambria Math" panose="02040503050406030204" pitchFamily="18" charset="0"/>
                          </a:rPr>
                          <m:t>𝑂</m:t>
                        </m:r>
                      </m:e>
                      <m:sub>
                        <m:r>
                          <a:rPr lang="sv-SE" sz="2200" b="0" i="1">
                            <a:latin typeface="Cambria Math" panose="02040503050406030204" pitchFamily="18" charset="0"/>
                          </a:rPr>
                          <m:t>4</m:t>
                        </m:r>
                      </m:sub>
                    </m:sSub>
                    <m:r>
                      <a:rPr lang="sv-SE" sz="2200" b="0" i="1">
                        <a:latin typeface="Cambria Math" panose="02040503050406030204" pitchFamily="18" charset="0"/>
                        <a:ea typeface="Cambria Math" panose="02040503050406030204" pitchFamily="18" charset="0"/>
                      </a:rPr>
                      <m:t>→</m:t>
                    </m:r>
                    <m:sSub>
                      <m:sSubPr>
                        <m:ctrlPr>
                          <a:rPr lang="sv-SE" sz="2200" b="0" i="1">
                            <a:latin typeface="Cambria Math" panose="02040503050406030204" pitchFamily="18" charset="0"/>
                            <a:ea typeface="Cambria Math" panose="02040503050406030204" pitchFamily="18" charset="0"/>
                          </a:rPr>
                        </m:ctrlPr>
                      </m:sSubPr>
                      <m:e>
                        <m:r>
                          <a:rPr lang="sv-SE" sz="2200" b="0" i="1">
                            <a:latin typeface="Cambria Math" panose="02040503050406030204" pitchFamily="18" charset="0"/>
                            <a:ea typeface="Cambria Math" panose="02040503050406030204" pitchFamily="18" charset="0"/>
                          </a:rPr>
                          <m:t>𝐻</m:t>
                        </m:r>
                      </m:e>
                      <m:sub>
                        <m:r>
                          <a:rPr lang="sv-SE" sz="2200" b="0" i="1">
                            <a:latin typeface="Cambria Math" panose="02040503050406030204" pitchFamily="18" charset="0"/>
                            <a:ea typeface="Cambria Math" panose="02040503050406030204" pitchFamily="18" charset="0"/>
                          </a:rPr>
                          <m:t>2</m:t>
                        </m:r>
                      </m:sub>
                    </m:sSub>
                    <m:sSub>
                      <m:sSubPr>
                        <m:ctrlPr>
                          <a:rPr lang="sv-SE" sz="2200" b="0" i="1">
                            <a:latin typeface="Cambria Math" panose="02040503050406030204" pitchFamily="18" charset="0"/>
                            <a:ea typeface="Cambria Math" panose="02040503050406030204" pitchFamily="18" charset="0"/>
                          </a:rPr>
                        </m:ctrlPr>
                      </m:sSubPr>
                      <m:e>
                        <m:r>
                          <a:rPr lang="sv-SE" sz="2200" b="0" i="1">
                            <a:latin typeface="Cambria Math" panose="02040503050406030204" pitchFamily="18" charset="0"/>
                            <a:ea typeface="Cambria Math" panose="02040503050406030204" pitchFamily="18" charset="0"/>
                          </a:rPr>
                          <m:t>𝑆</m:t>
                        </m:r>
                      </m:e>
                      <m:sub>
                        <m:r>
                          <a:rPr lang="sv-SE" sz="2200" b="0" i="1">
                            <a:latin typeface="Cambria Math" panose="02040503050406030204" pitchFamily="18" charset="0"/>
                            <a:ea typeface="Cambria Math" panose="02040503050406030204" pitchFamily="18" charset="0"/>
                          </a:rPr>
                          <m:t>2</m:t>
                        </m:r>
                      </m:sub>
                    </m:sSub>
                    <m:sSub>
                      <m:sSubPr>
                        <m:ctrlPr>
                          <a:rPr lang="sv-SE" sz="2200" b="0" i="1">
                            <a:latin typeface="Cambria Math" panose="02040503050406030204" pitchFamily="18" charset="0"/>
                            <a:ea typeface="Cambria Math" panose="02040503050406030204" pitchFamily="18" charset="0"/>
                          </a:rPr>
                        </m:ctrlPr>
                      </m:sSubPr>
                      <m:e>
                        <m:r>
                          <a:rPr lang="sv-SE" sz="2200" b="0" i="1">
                            <a:latin typeface="Cambria Math" panose="02040503050406030204" pitchFamily="18" charset="0"/>
                            <a:ea typeface="Cambria Math" panose="02040503050406030204" pitchFamily="18" charset="0"/>
                          </a:rPr>
                          <m:t>𝑂</m:t>
                        </m:r>
                      </m:e>
                      <m:sub>
                        <m:r>
                          <a:rPr lang="sv-SE" sz="2200" b="0" i="1">
                            <a:latin typeface="Cambria Math" panose="02040503050406030204" pitchFamily="18" charset="0"/>
                            <a:ea typeface="Cambria Math" panose="02040503050406030204" pitchFamily="18" charset="0"/>
                          </a:rPr>
                          <m:t>7</m:t>
                        </m:r>
                      </m:sub>
                    </m:sSub>
                  </m:oMath>
                </a14:m>
                <a:r>
                  <a:rPr lang="sv-SE" sz="2200">
                    <a:latin typeface="Baskerville Old Face" panose="02020602080505020303" pitchFamily="18" charset="0"/>
                  </a:rPr>
                  <a:t> </a:t>
                </a:r>
              </a:p>
              <a:p>
                <a:pPr marL="0" indent="0">
                  <a:buNone/>
                </a:pPr>
                <a:endParaRPr lang="sv-SE" sz="2200">
                  <a:latin typeface="Baskerville Old Face" panose="02020602080505020303" pitchFamily="18" charset="0"/>
                </a:endParaRPr>
              </a:p>
              <a:p>
                <a:r>
                  <a:rPr lang="en-US" sz="2200">
                    <a:latin typeface="Baskerville Old Face" panose="02020602080505020303" pitchFamily="18" charset="0"/>
                  </a:rPr>
                  <a:t>Conversion of disulfuric acid to sulfuric acid</a:t>
                </a:r>
              </a:p>
              <a:p>
                <a:pPr marL="0" indent="0">
                  <a:buNone/>
                </a:pPr>
                <a14:m>
                  <m:oMath xmlns:m="http://schemas.openxmlformats.org/officeDocument/2006/math">
                    <m:sSub>
                      <m:sSubPr>
                        <m:ctrlPr>
                          <a:rPr lang="pt-BR" sz="2200" b="0" i="1" u="none" strike="noStrike">
                            <a:effectLst/>
                            <a:latin typeface="Cambria Math" panose="02040503050406030204" pitchFamily="18" charset="0"/>
                          </a:rPr>
                        </m:ctrlPr>
                      </m:sSubPr>
                      <m:e>
                        <m:r>
                          <a:rPr lang="sv-SE" sz="2200" b="0" i="1" u="none" strike="noStrike">
                            <a:effectLst/>
                            <a:latin typeface="Cambria Math" panose="02040503050406030204" pitchFamily="18" charset="0"/>
                          </a:rPr>
                          <m:t>𝐻</m:t>
                        </m:r>
                      </m:e>
                      <m:sub>
                        <m:r>
                          <a:rPr lang="sv-SE" sz="2200" b="0" i="1" u="none" strike="noStrike">
                            <a:effectLst/>
                            <a:latin typeface="Cambria Math" panose="02040503050406030204" pitchFamily="18" charset="0"/>
                          </a:rPr>
                          <m:t>2</m:t>
                        </m:r>
                      </m:sub>
                    </m:sSub>
                    <m:sSub>
                      <m:sSubPr>
                        <m:ctrlPr>
                          <a:rPr lang="pt-BR" sz="2200" b="0" i="1" u="none" strike="noStrike">
                            <a:effectLst/>
                            <a:latin typeface="Cambria Math" panose="02040503050406030204" pitchFamily="18" charset="0"/>
                          </a:rPr>
                        </m:ctrlPr>
                      </m:sSubPr>
                      <m:e>
                        <m:r>
                          <a:rPr lang="sv-SE" sz="2200" b="0" i="1" u="none" strike="noStrike">
                            <a:effectLst/>
                            <a:latin typeface="Cambria Math" panose="02040503050406030204" pitchFamily="18" charset="0"/>
                          </a:rPr>
                          <m:t>𝑆</m:t>
                        </m:r>
                      </m:e>
                      <m:sub>
                        <m:r>
                          <a:rPr lang="sv-SE" sz="2200" b="0" i="1" u="none" strike="noStrike">
                            <a:effectLst/>
                            <a:latin typeface="Cambria Math" panose="02040503050406030204" pitchFamily="18" charset="0"/>
                          </a:rPr>
                          <m:t>2</m:t>
                        </m:r>
                      </m:sub>
                    </m:sSub>
                    <m:r>
                      <a:rPr lang="pt-BR" sz="2200" b="0" i="1" u="none" strike="noStrike">
                        <a:effectLst/>
                        <a:latin typeface="Cambria Math" panose="02040503050406030204" pitchFamily="18" charset="0"/>
                      </a:rPr>
                      <m:t> </m:t>
                    </m:r>
                    <m:sSub>
                      <m:sSubPr>
                        <m:ctrlPr>
                          <a:rPr lang="pt-BR" sz="2200" b="0" i="1" u="none" strike="noStrike">
                            <a:effectLst/>
                            <a:latin typeface="Cambria Math" panose="02040503050406030204" pitchFamily="18" charset="0"/>
                          </a:rPr>
                        </m:ctrlPr>
                      </m:sSubPr>
                      <m:e>
                        <m:r>
                          <a:rPr lang="sv-SE" sz="2200" b="0" i="1" u="none" strike="noStrike">
                            <a:effectLst/>
                            <a:latin typeface="Cambria Math" panose="02040503050406030204" pitchFamily="18" charset="0"/>
                          </a:rPr>
                          <m:t>𝑂</m:t>
                        </m:r>
                      </m:e>
                      <m:sub>
                        <m:r>
                          <a:rPr lang="sv-SE" sz="2200" b="0" i="1" u="none" strike="noStrike">
                            <a:effectLst/>
                            <a:latin typeface="Cambria Math" panose="02040503050406030204" pitchFamily="18" charset="0"/>
                          </a:rPr>
                          <m:t>7(</m:t>
                        </m:r>
                        <m:r>
                          <a:rPr lang="sv-SE" sz="2200" b="0" i="1" u="none" strike="noStrike">
                            <a:effectLst/>
                            <a:latin typeface="Cambria Math" panose="02040503050406030204" pitchFamily="18" charset="0"/>
                          </a:rPr>
                          <m:t>𝑙</m:t>
                        </m:r>
                        <m:r>
                          <a:rPr lang="sv-SE" sz="2200" b="0" i="1" u="none" strike="noStrike">
                            <a:effectLst/>
                            <a:latin typeface="Cambria Math" panose="02040503050406030204" pitchFamily="18" charset="0"/>
                          </a:rPr>
                          <m:t>)</m:t>
                        </m:r>
                      </m:sub>
                    </m:sSub>
                  </m:oMath>
                </a14:m>
                <a:r>
                  <a:rPr lang="pt-BR" sz="2200" b="0" i="0" u="none" strike="noStrike">
                    <a:effectLst/>
                    <a:latin typeface="Baskerville Old Face" panose="02020602080505020303" pitchFamily="18" charset="0"/>
                  </a:rPr>
                  <a:t>+</a:t>
                </a:r>
                <a14:m>
                  <m:oMath xmlns:m="http://schemas.openxmlformats.org/officeDocument/2006/math">
                    <m:r>
                      <a:rPr lang="pt-BR" sz="2200" b="0" i="1" u="none" strike="noStrike">
                        <a:effectLst/>
                        <a:latin typeface="Cambria Math" panose="02040503050406030204" pitchFamily="18" charset="0"/>
                      </a:rPr>
                      <m:t> </m:t>
                    </m:r>
                    <m:sSub>
                      <m:sSubPr>
                        <m:ctrlPr>
                          <a:rPr lang="pt-BR" sz="2200" b="0" i="1" u="none" strike="noStrike">
                            <a:effectLst/>
                            <a:latin typeface="Cambria Math" panose="02040503050406030204" pitchFamily="18" charset="0"/>
                          </a:rPr>
                        </m:ctrlPr>
                      </m:sSubPr>
                      <m:e>
                        <m:sSub>
                          <m:sSubPr>
                            <m:ctrlPr>
                              <a:rPr lang="pt-BR" sz="2200" i="1">
                                <a:latin typeface="Cambria Math" panose="02040503050406030204" pitchFamily="18" charset="0"/>
                              </a:rPr>
                            </m:ctrlPr>
                          </m:sSubPr>
                          <m:e>
                            <m:r>
                              <a:rPr lang="sv-SE" sz="2200" i="1">
                                <a:latin typeface="Cambria Math" panose="02040503050406030204" pitchFamily="18" charset="0"/>
                              </a:rPr>
                              <m:t>𝐻</m:t>
                            </m:r>
                          </m:e>
                          <m:sub>
                            <m:r>
                              <a:rPr lang="sv-SE" sz="2200" i="1">
                                <a:latin typeface="Cambria Math" panose="02040503050406030204" pitchFamily="18" charset="0"/>
                              </a:rPr>
                              <m:t>2</m:t>
                            </m:r>
                          </m:sub>
                        </m:sSub>
                        <m:r>
                          <a:rPr lang="sv-SE" sz="2200" i="1">
                            <a:latin typeface="Cambria Math" panose="02040503050406030204" pitchFamily="18" charset="0"/>
                          </a:rPr>
                          <m:t>𝑂</m:t>
                        </m:r>
                      </m:e>
                      <m:sub>
                        <m:r>
                          <a:rPr lang="sv-SE" sz="2200" b="0" i="1" u="none" strike="noStrike">
                            <a:effectLst/>
                            <a:latin typeface="Cambria Math" panose="02040503050406030204" pitchFamily="18" charset="0"/>
                          </a:rPr>
                          <m:t>(</m:t>
                        </m:r>
                        <m:r>
                          <a:rPr lang="sv-SE" sz="2200" b="0" i="1" u="none" strike="noStrike">
                            <a:effectLst/>
                            <a:latin typeface="Cambria Math" panose="02040503050406030204" pitchFamily="18" charset="0"/>
                          </a:rPr>
                          <m:t>𝑙</m:t>
                        </m:r>
                        <m:r>
                          <a:rPr lang="sv-SE" sz="2200" b="0" i="1" u="none" strike="noStrike">
                            <a:effectLst/>
                            <a:latin typeface="Cambria Math" panose="02040503050406030204" pitchFamily="18" charset="0"/>
                          </a:rPr>
                          <m:t>)</m:t>
                        </m:r>
                      </m:sub>
                    </m:sSub>
                  </m:oMath>
                </a14:m>
                <a:r>
                  <a:rPr lang="pt-BR" sz="2200" b="0" i="0" u="none" strike="noStrike">
                    <a:effectLst/>
                    <a:latin typeface="Baskerville Old Face" panose="02020602080505020303" pitchFamily="18" charset="0"/>
                  </a:rPr>
                  <a:t>→</a:t>
                </a:r>
                <a14:m>
                  <m:oMath xmlns:m="http://schemas.openxmlformats.org/officeDocument/2006/math">
                    <m:sSub>
                      <m:sSubPr>
                        <m:ctrlPr>
                          <a:rPr lang="sv-SE" sz="2200" b="0" i="1" u="none" strike="noStrike">
                            <a:effectLst/>
                            <a:latin typeface="Cambria Math" panose="02040503050406030204" pitchFamily="18" charset="0"/>
                          </a:rPr>
                        </m:ctrlPr>
                      </m:sSubPr>
                      <m:e>
                        <m:r>
                          <m:rPr>
                            <m:nor/>
                          </m:rPr>
                          <a:rPr lang="pt-BR" sz="2200">
                            <a:latin typeface="Baskerville Old Face" panose="02020602080505020303" pitchFamily="18" charset="0"/>
                          </a:rPr>
                          <m:t>2</m:t>
                        </m:r>
                        <m:sSub>
                          <m:sSubPr>
                            <m:ctrlPr>
                              <a:rPr lang="sv-SE" sz="2200" i="1">
                                <a:latin typeface="Cambria Math" panose="02040503050406030204" pitchFamily="18" charset="0"/>
                              </a:rPr>
                            </m:ctrlPr>
                          </m:sSubPr>
                          <m:e>
                            <m:sSub>
                              <m:sSubPr>
                                <m:ctrlPr>
                                  <a:rPr lang="pt-BR" sz="2200" i="1">
                                    <a:latin typeface="Cambria Math" panose="02040503050406030204" pitchFamily="18" charset="0"/>
                                  </a:rPr>
                                </m:ctrlPr>
                              </m:sSubPr>
                              <m:e>
                                <m:r>
                                  <a:rPr lang="sv-SE" sz="2200" i="1">
                                    <a:latin typeface="Cambria Math" panose="02040503050406030204" pitchFamily="18" charset="0"/>
                                  </a:rPr>
                                  <m:t>𝐻</m:t>
                                </m:r>
                              </m:e>
                              <m:sub>
                                <m:r>
                                  <a:rPr lang="sv-SE" sz="2200" i="1">
                                    <a:latin typeface="Cambria Math" panose="02040503050406030204" pitchFamily="18" charset="0"/>
                                  </a:rPr>
                                  <m:t>2</m:t>
                                </m:r>
                              </m:sub>
                            </m:sSub>
                            <m:r>
                              <a:rPr lang="sv-SE" sz="2200" i="1">
                                <a:latin typeface="Cambria Math" panose="02040503050406030204" pitchFamily="18" charset="0"/>
                              </a:rPr>
                              <m:t>𝑆𝑂</m:t>
                            </m:r>
                          </m:e>
                          <m:sub>
                            <m:r>
                              <a:rPr lang="sv-SE" sz="2200" i="1">
                                <a:latin typeface="Cambria Math" panose="02040503050406030204" pitchFamily="18" charset="0"/>
                              </a:rPr>
                              <m:t>4</m:t>
                            </m:r>
                          </m:sub>
                        </m:sSub>
                      </m:e>
                      <m:sub>
                        <m:r>
                          <a:rPr lang="sv-SE" sz="2200" b="0" i="1" u="none" strike="noStrike">
                            <a:effectLst/>
                            <a:latin typeface="Cambria Math" panose="02040503050406030204" pitchFamily="18" charset="0"/>
                          </a:rPr>
                          <m:t>(</m:t>
                        </m:r>
                        <m:r>
                          <a:rPr lang="sv-SE" sz="2200" b="0" i="1" u="none" strike="noStrike">
                            <a:effectLst/>
                            <a:latin typeface="Cambria Math" panose="02040503050406030204" pitchFamily="18" charset="0"/>
                          </a:rPr>
                          <m:t>𝑙</m:t>
                        </m:r>
                        <m:r>
                          <a:rPr lang="sv-SE" sz="2200" b="0" i="1" u="none" strike="noStrike">
                            <a:effectLst/>
                            <a:latin typeface="Cambria Math" panose="02040503050406030204" pitchFamily="18" charset="0"/>
                          </a:rPr>
                          <m:t>)</m:t>
                        </m:r>
                      </m:sub>
                    </m:sSub>
                  </m:oMath>
                </a14:m>
                <a:endParaRPr lang="en-US" sz="2200">
                  <a:latin typeface="Baskerville Old Face" panose="02020602080505020303" pitchFamily="18" charset="0"/>
                </a:endParaRPr>
              </a:p>
            </p:txBody>
          </p:sp>
        </mc:Choice>
        <mc:Fallback>
          <p:sp>
            <p:nvSpPr>
              <p:cNvPr id="3" name="Platshållare för innehåll 2">
                <a:extLst>
                  <a:ext uri="{FF2B5EF4-FFF2-40B4-BE49-F238E27FC236}">
                    <a16:creationId xmlns:a16="http://schemas.microsoft.com/office/drawing/2014/main" id="{512B3573-7321-3FF1-4940-1218AB7EC43E}"/>
                  </a:ext>
                </a:extLst>
              </p:cNvPr>
              <p:cNvSpPr>
                <a:spLocks noGrp="1" noRot="1" noChangeAspect="1" noMove="1" noResize="1" noEditPoints="1" noAdjustHandles="1" noChangeArrowheads="1" noChangeShapeType="1" noTextEdit="1"/>
              </p:cNvSpPr>
              <p:nvPr>
                <p:ph idx="1"/>
              </p:nvPr>
            </p:nvSpPr>
            <p:spPr>
              <a:xfrm>
                <a:off x="841248" y="3328416"/>
                <a:ext cx="10509504" cy="2715768"/>
              </a:xfrm>
              <a:blipFill>
                <a:blip r:embed="rId3"/>
                <a:stretch>
                  <a:fillRect l="-638" t="-2915"/>
                </a:stretch>
              </a:blipFill>
            </p:spPr>
            <p:txBody>
              <a:bodyPr/>
              <a:lstStyle/>
              <a:p>
                <a:r>
                  <a:rPr lang="en-US">
                    <a:noFill/>
                  </a:rPr>
                  <a:t> </a:t>
                </a:r>
              </a:p>
            </p:txBody>
          </p:sp>
        </mc:Fallback>
      </mc:AlternateContent>
    </p:spTree>
    <p:extLst>
      <p:ext uri="{BB962C8B-B14F-4D97-AF65-F5344CB8AC3E}">
        <p14:creationId xmlns:p14="http://schemas.microsoft.com/office/powerpoint/2010/main" val="2857003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The Contact Process</vt:lpstr>
      <vt:lpstr>What is it, and where is it used?</vt:lpstr>
      <vt:lpstr>Where does it take place?</vt:lpstr>
      <vt:lpstr>Why is it important to us</vt:lpstr>
      <vt:lpstr>Step 1</vt:lpstr>
      <vt:lpstr>Step 2</vt:lpstr>
      <vt:lpstr>The Role of Pressure</vt:lpstr>
      <vt:lpstr>The Role of Temperature</vt:lpstr>
      <vt:lpstr>Step 3</vt:lpstr>
      <vt:lpstr>Catalyst</vt:lpstr>
      <vt:lpstr>Equilibrium </vt:lpstr>
      <vt:lpstr>Source: </vt:lpstr>
    </vt:vector>
  </TitlesOfParts>
  <Company>Stockholm Stad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Joakim Hertzberg (elev)</dc:creator>
  <cp:revision>1</cp:revision>
  <dcterms:created xsi:type="dcterms:W3CDTF">2024-02-23T12:51:29Z</dcterms:created>
  <dcterms:modified xsi:type="dcterms:W3CDTF">2024-03-22T07:55:41Z</dcterms:modified>
</cp:coreProperties>
</file>