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62" r:id="rId5"/>
    <p:sldId id="260" r:id="rId6"/>
    <p:sldId id="258" r:id="rId7"/>
    <p:sldId id="259" r:id="rId8"/>
    <p:sldId id="271" r:id="rId9"/>
    <p:sldId id="272" r:id="rId10"/>
    <p:sldId id="261" r:id="rId11"/>
    <p:sldId id="273" r:id="rId12"/>
    <p:sldId id="274" r:id="rId13"/>
    <p:sldId id="264" r:id="rId14"/>
    <p:sldId id="263" r:id="rId15"/>
    <p:sldId id="265" r:id="rId16"/>
    <p:sldId id="270" r:id="rId1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5D5D4-A2E9-41EB-8DF2-AFFEB6342B30}" v="525" dt="2023-02-22T11:23:11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Hertzberg (elev)" userId="5b4b4fba-6046-46db-9c28-58ac3de7e1c2" providerId="ADAL" clId="{44C5D5D4-A2E9-41EB-8DF2-AFFEB6342B30}"/>
    <pc:docChg chg="undo redo custSel addSld delSld modSld">
      <pc:chgData name="Joakim Hertzberg (elev)" userId="5b4b4fba-6046-46db-9c28-58ac3de7e1c2" providerId="ADAL" clId="{44C5D5D4-A2E9-41EB-8DF2-AFFEB6342B30}" dt="2023-02-22T12:51:51.386" v="2448" actId="1035"/>
      <pc:docMkLst>
        <pc:docMk/>
      </pc:docMkLst>
      <pc:sldChg chg="addSp modSp mod setBg">
        <pc:chgData name="Joakim Hertzberg (elev)" userId="5b4b4fba-6046-46db-9c28-58ac3de7e1c2" providerId="ADAL" clId="{44C5D5D4-A2E9-41EB-8DF2-AFFEB6342B30}" dt="2023-02-22T11:23:40.931" v="2438" actId="167"/>
        <pc:sldMkLst>
          <pc:docMk/>
          <pc:sldMk cId="836465930" sldId="256"/>
        </pc:sldMkLst>
        <pc:spChg chg="mod">
          <ac:chgData name="Joakim Hertzberg (elev)" userId="5b4b4fba-6046-46db-9c28-58ac3de7e1c2" providerId="ADAL" clId="{44C5D5D4-A2E9-41EB-8DF2-AFFEB6342B30}" dt="2023-02-13T19:42:37.799" v="1914" actId="27636"/>
          <ac:spMkLst>
            <pc:docMk/>
            <pc:sldMk cId="836465930" sldId="256"/>
            <ac:spMk id="2" creationId="{DF34C612-6F8B-569E-C126-2EDB79C4CAE4}"/>
          </ac:spMkLst>
        </pc:spChg>
        <pc:spChg chg="mod">
          <ac:chgData name="Joakim Hertzberg (elev)" userId="5b4b4fba-6046-46db-9c28-58ac3de7e1c2" providerId="ADAL" clId="{44C5D5D4-A2E9-41EB-8DF2-AFFEB6342B30}" dt="2023-02-13T16:46:50.032" v="355" actId="113"/>
          <ac:spMkLst>
            <pc:docMk/>
            <pc:sldMk cId="836465930" sldId="256"/>
            <ac:spMk id="3" creationId="{8E2C21D5-24DD-3F79-6FE8-F2F4D702C2B6}"/>
          </ac:spMkLst>
        </pc:spChg>
        <pc:spChg chg="add mod ord">
          <ac:chgData name="Joakim Hertzberg (elev)" userId="5b4b4fba-6046-46db-9c28-58ac3de7e1c2" providerId="ADAL" clId="{44C5D5D4-A2E9-41EB-8DF2-AFFEB6342B30}" dt="2023-02-22T11:23:40.931" v="2438" actId="167"/>
          <ac:spMkLst>
            <pc:docMk/>
            <pc:sldMk cId="836465930" sldId="256"/>
            <ac:spMk id="4" creationId="{F558B642-F208-C343-5233-7C6AD9C1A4FB}"/>
          </ac:spMkLst>
        </pc:spChg>
      </pc:sldChg>
      <pc:sldChg chg="delSp modSp mod delAnim">
        <pc:chgData name="Joakim Hertzberg (elev)" userId="5b4b4fba-6046-46db-9c28-58ac3de7e1c2" providerId="ADAL" clId="{44C5D5D4-A2E9-41EB-8DF2-AFFEB6342B30}" dt="2023-02-17T09:08:47.607" v="2422" actId="478"/>
        <pc:sldMkLst>
          <pc:docMk/>
          <pc:sldMk cId="1886372716" sldId="258"/>
        </pc:sldMkLst>
        <pc:spChg chg="mod">
          <ac:chgData name="Joakim Hertzberg (elev)" userId="5b4b4fba-6046-46db-9c28-58ac3de7e1c2" providerId="ADAL" clId="{44C5D5D4-A2E9-41EB-8DF2-AFFEB6342B30}" dt="2023-02-13T16:30:02.705" v="323" actId="11530"/>
          <ac:spMkLst>
            <pc:docMk/>
            <pc:sldMk cId="1886372716" sldId="258"/>
            <ac:spMk id="2" creationId="{2DCC26F2-6E09-A4B7-C48C-2814F38F8461}"/>
          </ac:spMkLst>
        </pc:spChg>
        <pc:spChg chg="del">
          <ac:chgData name="Joakim Hertzberg (elev)" userId="5b4b4fba-6046-46db-9c28-58ac3de7e1c2" providerId="ADAL" clId="{44C5D5D4-A2E9-41EB-8DF2-AFFEB6342B30}" dt="2023-02-17T09:08:47.607" v="2422" actId="478"/>
          <ac:spMkLst>
            <pc:docMk/>
            <pc:sldMk cId="1886372716" sldId="258"/>
            <ac:spMk id="6" creationId="{70F36BA4-88F1-F3FD-7EA2-FBB4A0617884}"/>
          </ac:spMkLst>
        </pc:spChg>
        <pc:spChg chg="mod">
          <ac:chgData name="Joakim Hertzberg (elev)" userId="5b4b4fba-6046-46db-9c28-58ac3de7e1c2" providerId="ADAL" clId="{44C5D5D4-A2E9-41EB-8DF2-AFFEB6342B30}" dt="2023-02-13T14:51:29.823" v="183" actId="255"/>
          <ac:spMkLst>
            <pc:docMk/>
            <pc:sldMk cId="1886372716" sldId="258"/>
            <ac:spMk id="12" creationId="{6565FF09-C671-53CD-8B75-2F9100BD17C2}"/>
          </ac:spMkLst>
        </pc:spChg>
        <pc:spChg chg="mod">
          <ac:chgData name="Joakim Hertzberg (elev)" userId="5b4b4fba-6046-46db-9c28-58ac3de7e1c2" providerId="ADAL" clId="{44C5D5D4-A2E9-41EB-8DF2-AFFEB6342B30}" dt="2023-02-14T07:36:00.986" v="2122" actId="122"/>
          <ac:spMkLst>
            <pc:docMk/>
            <pc:sldMk cId="1886372716" sldId="258"/>
            <ac:spMk id="16" creationId="{4D7BAFE3-44F7-C1D1-DD64-40D544B67ED4}"/>
          </ac:spMkLst>
        </pc:spChg>
      </pc:sldChg>
      <pc:sldChg chg="modSp mod">
        <pc:chgData name="Joakim Hertzberg (elev)" userId="5b4b4fba-6046-46db-9c28-58ac3de7e1c2" providerId="ADAL" clId="{44C5D5D4-A2E9-41EB-8DF2-AFFEB6342B30}" dt="2023-02-14T07:35:50.161" v="2114" actId="122"/>
        <pc:sldMkLst>
          <pc:docMk/>
          <pc:sldMk cId="767820104" sldId="259"/>
        </pc:sldMkLst>
        <pc:spChg chg="mod">
          <ac:chgData name="Joakim Hertzberg (elev)" userId="5b4b4fba-6046-46db-9c28-58ac3de7e1c2" providerId="ADAL" clId="{44C5D5D4-A2E9-41EB-8DF2-AFFEB6342B30}" dt="2023-02-13T14:51:07.402" v="179" actId="403"/>
          <ac:spMkLst>
            <pc:docMk/>
            <pc:sldMk cId="767820104" sldId="259"/>
            <ac:spMk id="12" creationId="{6565FF09-C671-53CD-8B75-2F9100BD17C2}"/>
          </ac:spMkLst>
        </pc:spChg>
        <pc:spChg chg="mod">
          <ac:chgData name="Joakim Hertzberg (elev)" userId="5b4b4fba-6046-46db-9c28-58ac3de7e1c2" providerId="ADAL" clId="{44C5D5D4-A2E9-41EB-8DF2-AFFEB6342B30}" dt="2023-02-14T07:35:50.161" v="2114" actId="122"/>
          <ac:spMkLst>
            <pc:docMk/>
            <pc:sldMk cId="767820104" sldId="259"/>
            <ac:spMk id="16" creationId="{4D7BAFE3-44F7-C1D1-DD64-40D544B67ED4}"/>
          </ac:spMkLst>
        </pc:spChg>
      </pc:sldChg>
      <pc:sldChg chg="addSp delSp modSp mod modTransition addAnim delAnim modAnim">
        <pc:chgData name="Joakim Hertzberg (elev)" userId="5b4b4fba-6046-46db-9c28-58ac3de7e1c2" providerId="ADAL" clId="{44C5D5D4-A2E9-41EB-8DF2-AFFEB6342B30}" dt="2023-02-17T09:08:44.241" v="2421" actId="478"/>
        <pc:sldMkLst>
          <pc:docMk/>
          <pc:sldMk cId="3309468334" sldId="260"/>
        </pc:sldMkLst>
        <pc:spChg chg="del">
          <ac:chgData name="Joakim Hertzberg (elev)" userId="5b4b4fba-6046-46db-9c28-58ac3de7e1c2" providerId="ADAL" clId="{44C5D5D4-A2E9-41EB-8DF2-AFFEB6342B30}" dt="2023-02-17T09:08:39.935" v="2416" actId="478"/>
          <ac:spMkLst>
            <pc:docMk/>
            <pc:sldMk cId="3309468334" sldId="260"/>
            <ac:spMk id="9" creationId="{D858AE20-2561-71CD-B4D4-3945AE7435CB}"/>
          </ac:spMkLst>
        </pc:spChg>
        <pc:spChg chg="del">
          <ac:chgData name="Joakim Hertzberg (elev)" userId="5b4b4fba-6046-46db-9c28-58ac3de7e1c2" providerId="ADAL" clId="{44C5D5D4-A2E9-41EB-8DF2-AFFEB6342B30}" dt="2023-02-17T09:08:41.207" v="2417" actId="478"/>
          <ac:spMkLst>
            <pc:docMk/>
            <pc:sldMk cId="3309468334" sldId="260"/>
            <ac:spMk id="10" creationId="{61EBF42D-4B85-FFCC-0159-88A500CA9012}"/>
          </ac:spMkLst>
        </pc:spChg>
        <pc:spChg chg="del mod">
          <ac:chgData name="Joakim Hertzberg (elev)" userId="5b4b4fba-6046-46db-9c28-58ac3de7e1c2" providerId="ADAL" clId="{44C5D5D4-A2E9-41EB-8DF2-AFFEB6342B30}" dt="2023-02-17T09:08:42.796" v="2419" actId="478"/>
          <ac:spMkLst>
            <pc:docMk/>
            <pc:sldMk cId="3309468334" sldId="260"/>
            <ac:spMk id="11" creationId="{064047AB-5F23-54D9-53D1-C496B5C08A24}"/>
          </ac:spMkLst>
        </pc:spChg>
        <pc:spChg chg="mod">
          <ac:chgData name="Joakim Hertzberg (elev)" userId="5b4b4fba-6046-46db-9c28-58ac3de7e1c2" providerId="ADAL" clId="{44C5D5D4-A2E9-41EB-8DF2-AFFEB6342B30}" dt="2023-02-13T14:51:18.725" v="181" actId="255"/>
          <ac:spMkLst>
            <pc:docMk/>
            <pc:sldMk cId="3309468334" sldId="260"/>
            <ac:spMk id="12" creationId="{6565FF09-C671-53CD-8B75-2F9100BD17C2}"/>
          </ac:spMkLst>
        </pc:spChg>
        <pc:spChg chg="mod">
          <ac:chgData name="Joakim Hertzberg (elev)" userId="5b4b4fba-6046-46db-9c28-58ac3de7e1c2" providerId="ADAL" clId="{44C5D5D4-A2E9-41EB-8DF2-AFFEB6342B30}" dt="2023-02-14T07:36:08.533" v="2129" actId="122"/>
          <ac:spMkLst>
            <pc:docMk/>
            <pc:sldMk cId="3309468334" sldId="260"/>
            <ac:spMk id="16" creationId="{4D7BAFE3-44F7-C1D1-DD64-40D544B67ED4}"/>
          </ac:spMkLst>
        </pc:spChg>
        <pc:spChg chg="add del mod">
          <ac:chgData name="Joakim Hertzberg (elev)" userId="5b4b4fba-6046-46db-9c28-58ac3de7e1c2" providerId="ADAL" clId="{44C5D5D4-A2E9-41EB-8DF2-AFFEB6342B30}" dt="2023-02-17T09:08:37.951" v="2415" actId="478"/>
          <ac:spMkLst>
            <pc:docMk/>
            <pc:sldMk cId="3309468334" sldId="260"/>
            <ac:spMk id="17" creationId="{68FA8B06-D9C5-A743-1CDB-EC19BCD6B208}"/>
          </ac:spMkLst>
        </pc:spChg>
        <pc:spChg chg="del mod">
          <ac:chgData name="Joakim Hertzberg (elev)" userId="5b4b4fba-6046-46db-9c28-58ac3de7e1c2" providerId="ADAL" clId="{44C5D5D4-A2E9-41EB-8DF2-AFFEB6342B30}" dt="2023-02-17T09:08:44.241" v="2421" actId="478"/>
          <ac:spMkLst>
            <pc:docMk/>
            <pc:sldMk cId="3309468334" sldId="260"/>
            <ac:spMk id="22" creationId="{C310F6F1-06A8-3B31-A135-C1803961E7EB}"/>
          </ac:spMkLst>
        </pc:spChg>
      </pc:sldChg>
      <pc:sldChg chg="addSp delSp modSp mod modAnim">
        <pc:chgData name="Joakim Hertzberg (elev)" userId="5b4b4fba-6046-46db-9c28-58ac3de7e1c2" providerId="ADAL" clId="{44C5D5D4-A2E9-41EB-8DF2-AFFEB6342B30}" dt="2023-02-14T08:53:18.222" v="2381" actId="688"/>
        <pc:sldMkLst>
          <pc:docMk/>
          <pc:sldMk cId="680507980" sldId="261"/>
        </pc:sldMkLst>
        <pc:spChg chg="add del mod">
          <ac:chgData name="Joakim Hertzberg (elev)" userId="5b4b4fba-6046-46db-9c28-58ac3de7e1c2" providerId="ADAL" clId="{44C5D5D4-A2E9-41EB-8DF2-AFFEB6342B30}" dt="2023-02-14T08:53:09.767" v="2379" actId="478"/>
          <ac:spMkLst>
            <pc:docMk/>
            <pc:sldMk cId="680507980" sldId="261"/>
            <ac:spMk id="4" creationId="{86B0A169-D0A9-C9CD-4C72-B4E3678B69A0}"/>
          </ac:spMkLst>
        </pc:spChg>
        <pc:spChg chg="add del mod">
          <ac:chgData name="Joakim Hertzberg (elev)" userId="5b4b4fba-6046-46db-9c28-58ac3de7e1c2" providerId="ADAL" clId="{44C5D5D4-A2E9-41EB-8DF2-AFFEB6342B30}" dt="2023-02-14T08:53:06.845" v="2378" actId="478"/>
          <ac:spMkLst>
            <pc:docMk/>
            <pc:sldMk cId="680507980" sldId="261"/>
            <ac:spMk id="5" creationId="{9A656EDB-ACCD-0572-1F6E-512DA5A9982E}"/>
          </ac:spMkLst>
        </pc:spChg>
        <pc:spChg chg="add del mod">
          <ac:chgData name="Joakim Hertzberg (elev)" userId="5b4b4fba-6046-46db-9c28-58ac3de7e1c2" providerId="ADAL" clId="{44C5D5D4-A2E9-41EB-8DF2-AFFEB6342B30}" dt="2023-02-14T08:53:12.591" v="2380" actId="478"/>
          <ac:spMkLst>
            <pc:docMk/>
            <pc:sldMk cId="680507980" sldId="261"/>
            <ac:spMk id="6" creationId="{663B912A-C79A-E0C1-395F-26C231A40D35}"/>
          </ac:spMkLst>
        </pc:spChg>
        <pc:spChg chg="mod">
          <ac:chgData name="Joakim Hertzberg (elev)" userId="5b4b4fba-6046-46db-9c28-58ac3de7e1c2" providerId="ADAL" clId="{44C5D5D4-A2E9-41EB-8DF2-AFFEB6342B30}" dt="2023-02-14T08:53:18.222" v="2381" actId="688"/>
          <ac:spMkLst>
            <pc:docMk/>
            <pc:sldMk cId="680507980" sldId="261"/>
            <ac:spMk id="10" creationId="{C4BA1198-CA2F-B516-6E9A-CC932322FE82}"/>
          </ac:spMkLst>
        </pc:spChg>
        <pc:spChg chg="mod">
          <ac:chgData name="Joakim Hertzberg (elev)" userId="5b4b4fba-6046-46db-9c28-58ac3de7e1c2" providerId="ADAL" clId="{44C5D5D4-A2E9-41EB-8DF2-AFFEB6342B30}" dt="2023-02-13T14:51:56.988" v="185" actId="255"/>
          <ac:spMkLst>
            <pc:docMk/>
            <pc:sldMk cId="680507980" sldId="261"/>
            <ac:spMk id="12" creationId="{6565FF09-C671-53CD-8B75-2F9100BD17C2}"/>
          </ac:spMkLst>
        </pc:spChg>
        <pc:spChg chg="mod">
          <ac:chgData name="Joakim Hertzberg (elev)" userId="5b4b4fba-6046-46db-9c28-58ac3de7e1c2" providerId="ADAL" clId="{44C5D5D4-A2E9-41EB-8DF2-AFFEB6342B30}" dt="2023-02-14T07:35:27.376" v="2082" actId="122"/>
          <ac:spMkLst>
            <pc:docMk/>
            <pc:sldMk cId="680507980" sldId="261"/>
            <ac:spMk id="16" creationId="{4D7BAFE3-44F7-C1D1-DD64-40D544B67ED4}"/>
          </ac:spMkLst>
        </pc:spChg>
        <pc:spChg chg="mod">
          <ac:chgData name="Joakim Hertzberg (elev)" userId="5b4b4fba-6046-46db-9c28-58ac3de7e1c2" providerId="ADAL" clId="{44C5D5D4-A2E9-41EB-8DF2-AFFEB6342B30}" dt="2023-02-13T20:00:20.091" v="2019" actId="1038"/>
          <ac:spMkLst>
            <pc:docMk/>
            <pc:sldMk cId="680507980" sldId="261"/>
            <ac:spMk id="22" creationId="{C310F6F1-06A8-3B31-A135-C1803961E7EB}"/>
          </ac:spMkLst>
        </pc:spChg>
      </pc:sldChg>
      <pc:sldChg chg="modTransition">
        <pc:chgData name="Joakim Hertzberg (elev)" userId="5b4b4fba-6046-46db-9c28-58ac3de7e1c2" providerId="ADAL" clId="{44C5D5D4-A2E9-41EB-8DF2-AFFEB6342B30}" dt="2023-02-14T11:10:31.023" v="2407"/>
        <pc:sldMkLst>
          <pc:docMk/>
          <pc:sldMk cId="518098026" sldId="262"/>
        </pc:sldMkLst>
      </pc:sldChg>
      <pc:sldChg chg="addSp delSp modSp mod modAnim">
        <pc:chgData name="Joakim Hertzberg (elev)" userId="5b4b4fba-6046-46db-9c28-58ac3de7e1c2" providerId="ADAL" clId="{44C5D5D4-A2E9-41EB-8DF2-AFFEB6342B30}" dt="2023-02-22T12:51:47.054" v="2446" actId="1035"/>
        <pc:sldMkLst>
          <pc:docMk/>
          <pc:sldMk cId="95792130" sldId="263"/>
        </pc:sldMkLst>
        <pc:spChg chg="del">
          <ac:chgData name="Joakim Hertzberg (elev)" userId="5b4b4fba-6046-46db-9c28-58ac3de7e1c2" providerId="ADAL" clId="{44C5D5D4-A2E9-41EB-8DF2-AFFEB6342B30}" dt="2023-02-13T15:18:59.878" v="236" actId="478"/>
          <ac:spMkLst>
            <pc:docMk/>
            <pc:sldMk cId="95792130" sldId="263"/>
            <ac:spMk id="10" creationId="{0A670CA3-3337-0B79-BFF5-3D9F8D4C7610}"/>
          </ac:spMkLst>
        </pc:spChg>
        <pc:spChg chg="del">
          <ac:chgData name="Joakim Hertzberg (elev)" userId="5b4b4fba-6046-46db-9c28-58ac3de7e1c2" providerId="ADAL" clId="{44C5D5D4-A2E9-41EB-8DF2-AFFEB6342B30}" dt="2023-02-13T15:18:59.878" v="236" actId="478"/>
          <ac:spMkLst>
            <pc:docMk/>
            <pc:sldMk cId="95792130" sldId="263"/>
            <ac:spMk id="15" creationId="{BE18701E-B8B3-208C-38B5-A50D38558310}"/>
          </ac:spMkLst>
        </pc:spChg>
        <pc:spChg chg="del">
          <ac:chgData name="Joakim Hertzberg (elev)" userId="5b4b4fba-6046-46db-9c28-58ac3de7e1c2" providerId="ADAL" clId="{44C5D5D4-A2E9-41EB-8DF2-AFFEB6342B30}" dt="2023-02-13T15:18:59.878" v="236" actId="478"/>
          <ac:spMkLst>
            <pc:docMk/>
            <pc:sldMk cId="95792130" sldId="263"/>
            <ac:spMk id="22" creationId="{EC92849A-AF7D-244C-0B40-D7C24202F6CB}"/>
          </ac:spMkLst>
        </pc:spChg>
        <pc:spChg chg="del">
          <ac:chgData name="Joakim Hertzberg (elev)" userId="5b4b4fba-6046-46db-9c28-58ac3de7e1c2" providerId="ADAL" clId="{44C5D5D4-A2E9-41EB-8DF2-AFFEB6342B30}" dt="2023-02-13T15:18:59.878" v="236" actId="478"/>
          <ac:spMkLst>
            <pc:docMk/>
            <pc:sldMk cId="95792130" sldId="263"/>
            <ac:spMk id="27" creationId="{BB8177A6-B3C2-3A67-3707-198F05E7772E}"/>
          </ac:spMkLst>
        </pc:spChg>
        <pc:spChg chg="mod">
          <ac:chgData name="Joakim Hertzberg (elev)" userId="5b4b4fba-6046-46db-9c28-58ac3de7e1c2" providerId="ADAL" clId="{44C5D5D4-A2E9-41EB-8DF2-AFFEB6342B30}" dt="2023-02-22T12:51:47.054" v="2446" actId="1035"/>
          <ac:spMkLst>
            <pc:docMk/>
            <pc:sldMk cId="95792130" sldId="263"/>
            <ac:spMk id="61" creationId="{4B0A7884-49CD-2577-653D-1F48F6ED03DB}"/>
          </ac:spMkLst>
        </pc:spChg>
        <pc:spChg chg="mod">
          <ac:chgData name="Joakim Hertzberg (elev)" userId="5b4b4fba-6046-46db-9c28-58ac3de7e1c2" providerId="ADAL" clId="{44C5D5D4-A2E9-41EB-8DF2-AFFEB6342B30}" dt="2023-02-22T12:51:47.054" v="2446" actId="1035"/>
          <ac:spMkLst>
            <pc:docMk/>
            <pc:sldMk cId="95792130" sldId="263"/>
            <ac:spMk id="62" creationId="{B2E871C8-76B7-2E89-9DC2-569DA0A754DE}"/>
          </ac:spMkLst>
        </pc:spChg>
        <pc:spChg chg="mod">
          <ac:chgData name="Joakim Hertzberg (elev)" userId="5b4b4fba-6046-46db-9c28-58ac3de7e1c2" providerId="ADAL" clId="{44C5D5D4-A2E9-41EB-8DF2-AFFEB6342B30}" dt="2023-02-13T15:19:01.046" v="237"/>
          <ac:spMkLst>
            <pc:docMk/>
            <pc:sldMk cId="95792130" sldId="263"/>
            <ac:spMk id="63" creationId="{E3E28D71-EA75-E038-A436-B21ACE90A15B}"/>
          </ac:spMkLst>
        </pc:spChg>
        <pc:spChg chg="mod">
          <ac:chgData name="Joakim Hertzberg (elev)" userId="5b4b4fba-6046-46db-9c28-58ac3de7e1c2" providerId="ADAL" clId="{44C5D5D4-A2E9-41EB-8DF2-AFFEB6342B30}" dt="2023-02-13T15:19:01.046" v="237"/>
          <ac:spMkLst>
            <pc:docMk/>
            <pc:sldMk cId="95792130" sldId="263"/>
            <ac:spMk id="64" creationId="{D7C7E528-C8AC-9832-51E8-9F41B2A4D16D}"/>
          </ac:spMkLst>
        </pc:spChg>
        <pc:grpChg chg="add mod ord">
          <ac:chgData name="Joakim Hertzberg (elev)" userId="5b4b4fba-6046-46db-9c28-58ac3de7e1c2" providerId="ADAL" clId="{44C5D5D4-A2E9-41EB-8DF2-AFFEB6342B30}" dt="2023-02-13T15:20:30.089" v="242" actId="171"/>
          <ac:grpSpMkLst>
            <pc:docMk/>
            <pc:sldMk cId="95792130" sldId="263"/>
            <ac:grpSpMk id="60" creationId="{EB1473F6-61AF-49C2-A415-1A28A47ECA72}"/>
          </ac:grpSpMkLst>
        </pc:grpChg>
      </pc:sldChg>
      <pc:sldChg chg="delSp modSp mod">
        <pc:chgData name="Joakim Hertzberg (elev)" userId="5b4b4fba-6046-46db-9c28-58ac3de7e1c2" providerId="ADAL" clId="{44C5D5D4-A2E9-41EB-8DF2-AFFEB6342B30}" dt="2023-02-13T18:07:03.577" v="1777" actId="1076"/>
        <pc:sldMkLst>
          <pc:docMk/>
          <pc:sldMk cId="1697806298" sldId="264"/>
        </pc:sldMkLst>
        <pc:spChg chg="mod">
          <ac:chgData name="Joakim Hertzberg (elev)" userId="5b4b4fba-6046-46db-9c28-58ac3de7e1c2" providerId="ADAL" clId="{44C5D5D4-A2E9-41EB-8DF2-AFFEB6342B30}" dt="2023-02-13T18:07:03.577" v="1777" actId="1076"/>
          <ac:spMkLst>
            <pc:docMk/>
            <pc:sldMk cId="1697806298" sldId="264"/>
            <ac:spMk id="2" creationId="{08088391-3957-948D-84AB-1A2671C674E2}"/>
          </ac:spMkLst>
        </pc:spChg>
        <pc:spChg chg="del mod">
          <ac:chgData name="Joakim Hertzberg (elev)" userId="5b4b4fba-6046-46db-9c28-58ac3de7e1c2" providerId="ADAL" clId="{44C5D5D4-A2E9-41EB-8DF2-AFFEB6342B30}" dt="2023-02-13T18:06:54.579" v="1775" actId="478"/>
          <ac:spMkLst>
            <pc:docMk/>
            <pc:sldMk cId="1697806298" sldId="264"/>
            <ac:spMk id="3" creationId="{3EE553E5-B540-5F7C-1AAE-3A5B6CC4C353}"/>
          </ac:spMkLst>
        </pc:spChg>
      </pc:sldChg>
      <pc:sldChg chg="addSp delSp modSp mod delAnim modAnim">
        <pc:chgData name="Joakim Hertzberg (elev)" userId="5b4b4fba-6046-46db-9c28-58ac3de7e1c2" providerId="ADAL" clId="{44C5D5D4-A2E9-41EB-8DF2-AFFEB6342B30}" dt="2023-02-22T12:51:51.386" v="2448" actId="1035"/>
        <pc:sldMkLst>
          <pc:docMk/>
          <pc:sldMk cId="1272703681" sldId="265"/>
        </pc:sldMkLst>
        <pc:spChg chg="mod">
          <ac:chgData name="Joakim Hertzberg (elev)" userId="5b4b4fba-6046-46db-9c28-58ac3de7e1c2" providerId="ADAL" clId="{44C5D5D4-A2E9-41EB-8DF2-AFFEB6342B30}" dt="2023-02-13T15:02:19.486" v="201" actId="1038"/>
          <ac:spMkLst>
            <pc:docMk/>
            <pc:sldMk cId="1272703681" sldId="265"/>
            <ac:spMk id="3" creationId="{A1F041C9-B0A0-1493-C521-B597ACF415E0}"/>
          </ac:spMkLst>
        </pc:spChg>
        <pc:spChg chg="mod">
          <ac:chgData name="Joakim Hertzberg (elev)" userId="5b4b4fba-6046-46db-9c28-58ac3de7e1c2" providerId="ADAL" clId="{44C5D5D4-A2E9-41EB-8DF2-AFFEB6342B30}" dt="2023-02-13T15:15:24.724" v="221" actId="164"/>
          <ac:spMkLst>
            <pc:docMk/>
            <pc:sldMk cId="1272703681" sldId="265"/>
            <ac:spMk id="10" creationId="{0A670CA3-3337-0B79-BFF5-3D9F8D4C7610}"/>
          </ac:spMkLst>
        </pc:spChg>
        <pc:spChg chg="mod">
          <ac:chgData name="Joakim Hertzberg (elev)" userId="5b4b4fba-6046-46db-9c28-58ac3de7e1c2" providerId="ADAL" clId="{44C5D5D4-A2E9-41EB-8DF2-AFFEB6342B30}" dt="2023-02-13T15:14:01.790" v="204" actId="1076"/>
          <ac:spMkLst>
            <pc:docMk/>
            <pc:sldMk cId="1272703681" sldId="265"/>
            <ac:spMk id="14" creationId="{C346A68B-B1A6-3910-0585-65C383ED426D}"/>
          </ac:spMkLst>
        </pc:spChg>
        <pc:spChg chg="mod">
          <ac:chgData name="Joakim Hertzberg (elev)" userId="5b4b4fba-6046-46db-9c28-58ac3de7e1c2" providerId="ADAL" clId="{44C5D5D4-A2E9-41EB-8DF2-AFFEB6342B30}" dt="2023-02-13T15:15:24.724" v="221" actId="164"/>
          <ac:spMkLst>
            <pc:docMk/>
            <pc:sldMk cId="1272703681" sldId="265"/>
            <ac:spMk id="15" creationId="{BE18701E-B8B3-208C-38B5-A50D38558310}"/>
          </ac:spMkLst>
        </pc:spChg>
        <pc:spChg chg="mod">
          <ac:chgData name="Joakim Hertzberg (elev)" userId="5b4b4fba-6046-46db-9c28-58ac3de7e1c2" providerId="ADAL" clId="{44C5D5D4-A2E9-41EB-8DF2-AFFEB6342B30}" dt="2023-02-13T15:15:24.724" v="221" actId="164"/>
          <ac:spMkLst>
            <pc:docMk/>
            <pc:sldMk cId="1272703681" sldId="265"/>
            <ac:spMk id="22" creationId="{EC92849A-AF7D-244C-0B40-D7C24202F6CB}"/>
          </ac:spMkLst>
        </pc:spChg>
        <pc:spChg chg="mod">
          <ac:chgData name="Joakim Hertzberg (elev)" userId="5b4b4fba-6046-46db-9c28-58ac3de7e1c2" providerId="ADAL" clId="{44C5D5D4-A2E9-41EB-8DF2-AFFEB6342B30}" dt="2023-02-13T15:15:24.724" v="221" actId="164"/>
          <ac:spMkLst>
            <pc:docMk/>
            <pc:sldMk cId="1272703681" sldId="265"/>
            <ac:spMk id="27" creationId="{BB8177A6-B3C2-3A67-3707-198F05E7772E}"/>
          </ac:spMkLst>
        </pc:spChg>
        <pc:spChg chg="add mod">
          <ac:chgData name="Joakim Hertzberg (elev)" userId="5b4b4fba-6046-46db-9c28-58ac3de7e1c2" providerId="ADAL" clId="{44C5D5D4-A2E9-41EB-8DF2-AFFEB6342B30}" dt="2023-02-13T15:14:30.572" v="209" actId="571"/>
          <ac:spMkLst>
            <pc:docMk/>
            <pc:sldMk cId="1272703681" sldId="265"/>
            <ac:spMk id="40" creationId="{00988A4A-AA31-96BF-8DE2-AEAC7464160C}"/>
          </ac:spMkLst>
        </pc:spChg>
        <pc:spChg chg="mod">
          <ac:chgData name="Joakim Hertzberg (elev)" userId="5b4b4fba-6046-46db-9c28-58ac3de7e1c2" providerId="ADAL" clId="{44C5D5D4-A2E9-41EB-8DF2-AFFEB6342B30}" dt="2023-02-13T15:02:33.552" v="202" actId="1036"/>
          <ac:spMkLst>
            <pc:docMk/>
            <pc:sldMk cId="1272703681" sldId="265"/>
            <ac:spMk id="44" creationId="{B7913811-4F57-0335-ACB1-20A2E4E6B570}"/>
          </ac:spMkLst>
        </pc:spChg>
        <pc:spChg chg="mod">
          <ac:chgData name="Joakim Hertzberg (elev)" userId="5b4b4fba-6046-46db-9c28-58ac3de7e1c2" providerId="ADAL" clId="{44C5D5D4-A2E9-41EB-8DF2-AFFEB6342B30}" dt="2023-02-22T12:51:51.386" v="2448" actId="1035"/>
          <ac:spMkLst>
            <pc:docMk/>
            <pc:sldMk cId="1272703681" sldId="265"/>
            <ac:spMk id="46" creationId="{FC45C94A-823C-53B2-5DEF-2FB947B4E236}"/>
          </ac:spMkLst>
        </pc:spChg>
        <pc:spChg chg="mod">
          <ac:chgData name="Joakim Hertzberg (elev)" userId="5b4b4fba-6046-46db-9c28-58ac3de7e1c2" providerId="ADAL" clId="{44C5D5D4-A2E9-41EB-8DF2-AFFEB6342B30}" dt="2023-02-22T12:51:51.386" v="2448" actId="1035"/>
          <ac:spMkLst>
            <pc:docMk/>
            <pc:sldMk cId="1272703681" sldId="265"/>
            <ac:spMk id="47" creationId="{7470FDCC-82DE-C45C-EB43-0676E662DFF5}"/>
          </ac:spMkLst>
        </pc:spChg>
        <pc:spChg chg="mod">
          <ac:chgData name="Joakim Hertzberg (elev)" userId="5b4b4fba-6046-46db-9c28-58ac3de7e1c2" providerId="ADAL" clId="{44C5D5D4-A2E9-41EB-8DF2-AFFEB6342B30}" dt="2023-02-13T15:25:38.092" v="266"/>
          <ac:spMkLst>
            <pc:docMk/>
            <pc:sldMk cId="1272703681" sldId="265"/>
            <ac:spMk id="48" creationId="{D8C57193-5FC4-83B3-6EA4-691D4E4D1F39}"/>
          </ac:spMkLst>
        </pc:spChg>
        <pc:spChg chg="mod">
          <ac:chgData name="Joakim Hertzberg (elev)" userId="5b4b4fba-6046-46db-9c28-58ac3de7e1c2" providerId="ADAL" clId="{44C5D5D4-A2E9-41EB-8DF2-AFFEB6342B30}" dt="2023-02-13T15:25:38.092" v="266"/>
          <ac:spMkLst>
            <pc:docMk/>
            <pc:sldMk cId="1272703681" sldId="265"/>
            <ac:spMk id="49" creationId="{311B3DAA-8AFB-6BB6-8EC6-B4A9A42828F1}"/>
          </ac:spMkLst>
        </pc:spChg>
        <pc:grpChg chg="add del mod">
          <ac:chgData name="Joakim Hertzberg (elev)" userId="5b4b4fba-6046-46db-9c28-58ac3de7e1c2" providerId="ADAL" clId="{44C5D5D4-A2E9-41EB-8DF2-AFFEB6342B30}" dt="2023-02-13T15:25:44.459" v="271" actId="478"/>
          <ac:grpSpMkLst>
            <pc:docMk/>
            <pc:sldMk cId="1272703681" sldId="265"/>
            <ac:grpSpMk id="41" creationId="{AC896EF0-CA5D-A92A-8C8C-4BAB30266575}"/>
          </ac:grpSpMkLst>
        </pc:grpChg>
        <pc:grpChg chg="add del mod ord">
          <ac:chgData name="Joakim Hertzberg (elev)" userId="5b4b4fba-6046-46db-9c28-58ac3de7e1c2" providerId="ADAL" clId="{44C5D5D4-A2E9-41EB-8DF2-AFFEB6342B30}" dt="2023-02-13T18:14:09.802" v="1799" actId="1036"/>
          <ac:grpSpMkLst>
            <pc:docMk/>
            <pc:sldMk cId="1272703681" sldId="265"/>
            <ac:grpSpMk id="42" creationId="{FC4AF560-91C4-8F18-BBBC-0F973619DABE}"/>
          </ac:grpSpMkLst>
        </pc:grpChg>
      </pc:sldChg>
      <pc:sldChg chg="addSp delSp modSp del mod">
        <pc:chgData name="Joakim Hertzberg (elev)" userId="5b4b4fba-6046-46db-9c28-58ac3de7e1c2" providerId="ADAL" clId="{44C5D5D4-A2E9-41EB-8DF2-AFFEB6342B30}" dt="2023-02-13T16:46:36.697" v="342" actId="47"/>
        <pc:sldMkLst>
          <pc:docMk/>
          <pc:sldMk cId="409276740" sldId="266"/>
        </pc:sldMkLst>
        <pc:spChg chg="add del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35" creationId="{9527FCEA-6143-4C5E-8C45-8AC9237ADE89}"/>
          </ac:spMkLst>
        </pc:spChg>
        <pc:spChg chg="add del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37" creationId="{1A9F23AD-7A55-49F3-A3EC-743F47F36B0E}"/>
          </ac:spMkLst>
        </pc:spChg>
        <pc:spChg chg="add del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39" creationId="{D7D9F91F-72C9-4DB9-ABD0-A8180D8262D5}"/>
          </ac:spMkLst>
        </pc:spChg>
        <pc:spChg chg="add del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41" creationId="{BE016956-CE9F-4946-8834-A8BC3529D0F6}"/>
          </ac:spMkLst>
        </pc:spChg>
        <pc:spChg chg="add del">
          <ac:chgData name="Joakim Hertzberg (elev)" userId="5b4b4fba-6046-46db-9c28-58ac3de7e1c2" providerId="ADAL" clId="{44C5D5D4-A2E9-41EB-8DF2-AFFEB6342B30}" dt="2023-02-13T14:54:12.646" v="188" actId="26606"/>
          <ac:spMkLst>
            <pc:docMk/>
            <pc:sldMk cId="409276740" sldId="266"/>
            <ac:spMk id="1046" creationId="{25B97239-2685-48C8-8104-1D4E4E383D82}"/>
          </ac:spMkLst>
        </pc:spChg>
        <pc:spChg chg="add del">
          <ac:chgData name="Joakim Hertzberg (elev)" userId="5b4b4fba-6046-46db-9c28-58ac3de7e1c2" providerId="ADAL" clId="{44C5D5D4-A2E9-41EB-8DF2-AFFEB6342B30}" dt="2023-02-13T14:54:14.828" v="190" actId="26606"/>
          <ac:spMkLst>
            <pc:docMk/>
            <pc:sldMk cId="409276740" sldId="266"/>
            <ac:spMk id="1048" creationId="{E72D8D1B-59F6-4FF3-8547-9BBB6129F2FA}"/>
          </ac:spMkLst>
        </pc:spChg>
        <pc:spChg chg="add del">
          <ac:chgData name="Joakim Hertzberg (elev)" userId="5b4b4fba-6046-46db-9c28-58ac3de7e1c2" providerId="ADAL" clId="{44C5D5D4-A2E9-41EB-8DF2-AFFEB6342B30}" dt="2023-02-13T14:54:14.828" v="190" actId="26606"/>
          <ac:spMkLst>
            <pc:docMk/>
            <pc:sldMk cId="409276740" sldId="266"/>
            <ac:spMk id="1049" creationId="{E1750109-3B91-4506-B997-0CD8E35A1488}"/>
          </ac:spMkLst>
        </pc:spChg>
        <pc:spChg chg="add del">
          <ac:chgData name="Joakim Hertzberg (elev)" userId="5b4b4fba-6046-46db-9c28-58ac3de7e1c2" providerId="ADAL" clId="{44C5D5D4-A2E9-41EB-8DF2-AFFEB6342B30}" dt="2023-02-13T14:54:14.828" v="190" actId="26606"/>
          <ac:spMkLst>
            <pc:docMk/>
            <pc:sldMk cId="409276740" sldId="266"/>
            <ac:spMk id="1050" creationId="{8FC8C21F-9484-4A71-ABFA-6C10682FAC3E}"/>
          </ac:spMkLst>
        </pc:spChg>
        <pc:spChg chg="add del">
          <ac:chgData name="Joakim Hertzberg (elev)" userId="5b4b4fba-6046-46db-9c28-58ac3de7e1c2" providerId="ADAL" clId="{44C5D5D4-A2E9-41EB-8DF2-AFFEB6342B30}" dt="2023-02-13T14:54:14.828" v="190" actId="26606"/>
          <ac:spMkLst>
            <pc:docMk/>
            <pc:sldMk cId="409276740" sldId="266"/>
            <ac:spMk id="1052" creationId="{2C444748-5A8D-4B53-89FE-42B455DFA2D1}"/>
          </ac:spMkLst>
        </pc:spChg>
        <pc:spChg chg="add del">
          <ac:chgData name="Joakim Hertzberg (elev)" userId="5b4b4fba-6046-46db-9c28-58ac3de7e1c2" providerId="ADAL" clId="{44C5D5D4-A2E9-41EB-8DF2-AFFEB6342B30}" dt="2023-02-13T14:54:14.828" v="190" actId="26606"/>
          <ac:spMkLst>
            <pc:docMk/>
            <pc:sldMk cId="409276740" sldId="266"/>
            <ac:spMk id="1054" creationId="{14044C96-7CFD-44DB-A579-D77B0D37C681}"/>
          </ac:spMkLst>
        </pc:spChg>
        <pc:spChg chg="add del">
          <ac:chgData name="Joakim Hertzberg (elev)" userId="5b4b4fba-6046-46db-9c28-58ac3de7e1c2" providerId="ADAL" clId="{44C5D5D4-A2E9-41EB-8DF2-AFFEB6342B30}" dt="2023-02-13T14:54:16.795" v="192" actId="26606"/>
          <ac:spMkLst>
            <pc:docMk/>
            <pc:sldMk cId="409276740" sldId="266"/>
            <ac:spMk id="1056" creationId="{6F79B0DD-2C63-4EE5-804F-B8E391FC1E45}"/>
          </ac:spMkLst>
        </pc:spChg>
        <pc:spChg chg="add del">
          <ac:chgData name="Joakim Hertzberg (elev)" userId="5b4b4fba-6046-46db-9c28-58ac3de7e1c2" providerId="ADAL" clId="{44C5D5D4-A2E9-41EB-8DF2-AFFEB6342B30}" dt="2023-02-13T14:54:16.795" v="192" actId="26606"/>
          <ac:spMkLst>
            <pc:docMk/>
            <pc:sldMk cId="409276740" sldId="266"/>
            <ac:spMk id="1057" creationId="{627DB8AB-CD55-4C8F-9043-52652B89231A}"/>
          </ac:spMkLst>
        </pc:spChg>
        <pc:spChg chg="add del">
          <ac:chgData name="Joakim Hertzberg (elev)" userId="5b4b4fba-6046-46db-9c28-58ac3de7e1c2" providerId="ADAL" clId="{44C5D5D4-A2E9-41EB-8DF2-AFFEB6342B30}" dt="2023-02-13T14:54:16.795" v="192" actId="26606"/>
          <ac:spMkLst>
            <pc:docMk/>
            <pc:sldMk cId="409276740" sldId="266"/>
            <ac:spMk id="1058" creationId="{53059C5A-91CB-4024-9B4E-20082E25C70B}"/>
          </ac:spMkLst>
        </pc:spChg>
        <pc:spChg chg="add del">
          <ac:chgData name="Joakim Hertzberg (elev)" userId="5b4b4fba-6046-46db-9c28-58ac3de7e1c2" providerId="ADAL" clId="{44C5D5D4-A2E9-41EB-8DF2-AFFEB6342B30}" dt="2023-02-13T14:54:16.795" v="192" actId="26606"/>
          <ac:spMkLst>
            <pc:docMk/>
            <pc:sldMk cId="409276740" sldId="266"/>
            <ac:spMk id="1059" creationId="{184884BF-A898-4EFF-9504-E13EBE3FF62E}"/>
          </ac:spMkLst>
        </pc:spChg>
        <pc:spChg chg="add del">
          <ac:chgData name="Joakim Hertzberg (elev)" userId="5b4b4fba-6046-46db-9c28-58ac3de7e1c2" providerId="ADAL" clId="{44C5D5D4-A2E9-41EB-8DF2-AFFEB6342B30}" dt="2023-02-13T14:54:16.795" v="192" actId="26606"/>
          <ac:spMkLst>
            <pc:docMk/>
            <pc:sldMk cId="409276740" sldId="266"/>
            <ac:spMk id="1060" creationId="{7B32D337-FDA6-4468-ADB1-7038E5FC0BA9}"/>
          </ac:spMkLst>
        </pc:spChg>
        <pc:spChg chg="add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62" creationId="{E1750109-3B91-4506-B997-0CD8E35A1488}"/>
          </ac:spMkLst>
        </pc:spChg>
        <pc:spChg chg="add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63" creationId="{E72D8D1B-59F6-4FF3-8547-9BBB6129F2FA}"/>
          </ac:spMkLst>
        </pc:spChg>
        <pc:spChg chg="add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64" creationId="{8FC8C21F-9484-4A71-ABFA-6C10682FAC3E}"/>
          </ac:spMkLst>
        </pc:spChg>
        <pc:spChg chg="add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65" creationId="{2C444748-5A8D-4B53-89FE-42B455DFA2D1}"/>
          </ac:spMkLst>
        </pc:spChg>
        <pc:spChg chg="add">
          <ac:chgData name="Joakim Hertzberg (elev)" userId="5b4b4fba-6046-46db-9c28-58ac3de7e1c2" providerId="ADAL" clId="{44C5D5D4-A2E9-41EB-8DF2-AFFEB6342B30}" dt="2023-02-13T14:54:16.814" v="193" actId="26606"/>
          <ac:spMkLst>
            <pc:docMk/>
            <pc:sldMk cId="409276740" sldId="266"/>
            <ac:spMk id="1066" creationId="{14044C96-7CFD-44DB-A579-D77B0D37C681}"/>
          </ac:spMkLst>
        </pc:spChg>
        <pc:picChg chg="mod">
          <ac:chgData name="Joakim Hertzberg (elev)" userId="5b4b4fba-6046-46db-9c28-58ac3de7e1c2" providerId="ADAL" clId="{44C5D5D4-A2E9-41EB-8DF2-AFFEB6342B30}" dt="2023-02-13T14:54:16.814" v="193" actId="26606"/>
          <ac:picMkLst>
            <pc:docMk/>
            <pc:sldMk cId="409276740" sldId="266"/>
            <ac:picMk id="1026" creationId="{0E43D00C-D538-04DD-2EE7-3C7A7FF8E4BE}"/>
          </ac:picMkLst>
        </pc:picChg>
        <pc:picChg chg="mod ord">
          <ac:chgData name="Joakim Hertzberg (elev)" userId="5b4b4fba-6046-46db-9c28-58ac3de7e1c2" providerId="ADAL" clId="{44C5D5D4-A2E9-41EB-8DF2-AFFEB6342B30}" dt="2023-02-13T14:54:16.814" v="193" actId="26606"/>
          <ac:picMkLst>
            <pc:docMk/>
            <pc:sldMk cId="409276740" sldId="266"/>
            <ac:picMk id="1028" creationId="{6DA44537-5ECC-38AB-E808-79BCE6C6F556}"/>
          </ac:picMkLst>
        </pc:picChg>
        <pc:picChg chg="mod ord">
          <ac:chgData name="Joakim Hertzberg (elev)" userId="5b4b4fba-6046-46db-9c28-58ac3de7e1c2" providerId="ADAL" clId="{44C5D5D4-A2E9-41EB-8DF2-AFFEB6342B30}" dt="2023-02-13T14:54:16.814" v="193" actId="26606"/>
          <ac:picMkLst>
            <pc:docMk/>
            <pc:sldMk cId="409276740" sldId="266"/>
            <ac:picMk id="1030" creationId="{00E38B0C-D170-CC1B-A78B-7C13FF28B5B9}"/>
          </ac:picMkLst>
        </pc:picChg>
        <pc:picChg chg="add mod ord">
          <ac:chgData name="Joakim Hertzberg (elev)" userId="5b4b4fba-6046-46db-9c28-58ac3de7e1c2" providerId="ADAL" clId="{44C5D5D4-A2E9-41EB-8DF2-AFFEB6342B30}" dt="2023-02-13T14:54:16.814" v="193" actId="26606"/>
          <ac:picMkLst>
            <pc:docMk/>
            <pc:sldMk cId="409276740" sldId="266"/>
            <ac:picMk id="1032" creationId="{0CF0F798-8811-E2B8-65A6-276335E1B8D9}"/>
          </ac:picMkLst>
        </pc:picChg>
      </pc:sldChg>
      <pc:sldChg chg="del">
        <pc:chgData name="Joakim Hertzberg (elev)" userId="5b4b4fba-6046-46db-9c28-58ac3de7e1c2" providerId="ADAL" clId="{44C5D5D4-A2E9-41EB-8DF2-AFFEB6342B30}" dt="2023-02-13T14:46:42.830" v="133" actId="2696"/>
        <pc:sldMkLst>
          <pc:docMk/>
          <pc:sldMk cId="751038039" sldId="267"/>
        </pc:sldMkLst>
      </pc:sldChg>
      <pc:sldChg chg="modSp new mod setBg">
        <pc:chgData name="Joakim Hertzberg (elev)" userId="5b4b4fba-6046-46db-9c28-58ac3de7e1c2" providerId="ADAL" clId="{44C5D5D4-A2E9-41EB-8DF2-AFFEB6342B30}" dt="2023-02-13T16:30:10.779" v="325" actId="207"/>
        <pc:sldMkLst>
          <pc:docMk/>
          <pc:sldMk cId="1146121993" sldId="268"/>
        </pc:sldMkLst>
        <pc:spChg chg="mod">
          <ac:chgData name="Joakim Hertzberg (elev)" userId="5b4b4fba-6046-46db-9c28-58ac3de7e1c2" providerId="ADAL" clId="{44C5D5D4-A2E9-41EB-8DF2-AFFEB6342B30}" dt="2023-02-13T14:22:19.779" v="31" actId="20577"/>
          <ac:spMkLst>
            <pc:docMk/>
            <pc:sldMk cId="1146121993" sldId="268"/>
            <ac:spMk id="2" creationId="{D355A2E5-2B1A-9845-AF5C-A5445036C977}"/>
          </ac:spMkLst>
        </pc:spChg>
        <pc:spChg chg="mod">
          <ac:chgData name="Joakim Hertzberg (elev)" userId="5b4b4fba-6046-46db-9c28-58ac3de7e1c2" providerId="ADAL" clId="{44C5D5D4-A2E9-41EB-8DF2-AFFEB6342B30}" dt="2023-02-13T16:30:10.779" v="325" actId="207"/>
          <ac:spMkLst>
            <pc:docMk/>
            <pc:sldMk cId="1146121993" sldId="268"/>
            <ac:spMk id="3" creationId="{C8551C5D-8F26-87C8-51C3-6B530AB6E290}"/>
          </ac:spMkLst>
        </pc:spChg>
      </pc:sldChg>
      <pc:sldChg chg="addSp delSp modSp new mod modTransition setBg modAnim">
        <pc:chgData name="Joakim Hertzberg (elev)" userId="5b4b4fba-6046-46db-9c28-58ac3de7e1c2" providerId="ADAL" clId="{44C5D5D4-A2E9-41EB-8DF2-AFFEB6342B30}" dt="2023-02-17T09:25:21.127" v="2423" actId="478"/>
        <pc:sldMkLst>
          <pc:docMk/>
          <pc:sldMk cId="2744631973" sldId="269"/>
        </pc:sldMkLst>
        <pc:spChg chg="add mod">
          <ac:chgData name="Joakim Hertzberg (elev)" userId="5b4b4fba-6046-46db-9c28-58ac3de7e1c2" providerId="ADAL" clId="{44C5D5D4-A2E9-41EB-8DF2-AFFEB6342B30}" dt="2023-02-13T14:27:56.931" v="76" actId="207"/>
          <ac:spMkLst>
            <pc:docMk/>
            <pc:sldMk cId="2744631973" sldId="269"/>
            <ac:spMk id="2" creationId="{17A5C7CB-12D8-938B-DAA5-3D9C74B6E0DD}"/>
          </ac:spMkLst>
        </pc:spChg>
        <pc:spChg chg="add mod">
          <ac:chgData name="Joakim Hertzberg (elev)" userId="5b4b4fba-6046-46db-9c28-58ac3de7e1c2" providerId="ADAL" clId="{44C5D5D4-A2E9-41EB-8DF2-AFFEB6342B30}" dt="2023-02-13T14:28:40.299" v="91" actId="1076"/>
          <ac:spMkLst>
            <pc:docMk/>
            <pc:sldMk cId="2744631973" sldId="269"/>
            <ac:spMk id="7" creationId="{5DE4D936-07CD-6BCC-64E4-BD84D55BEC82}"/>
          </ac:spMkLst>
        </pc:spChg>
        <pc:spChg chg="add del mod">
          <ac:chgData name="Joakim Hertzberg (elev)" userId="5b4b4fba-6046-46db-9c28-58ac3de7e1c2" providerId="ADAL" clId="{44C5D5D4-A2E9-41EB-8DF2-AFFEB6342B30}" dt="2023-02-17T09:25:21.127" v="2423" actId="478"/>
          <ac:spMkLst>
            <pc:docMk/>
            <pc:sldMk cId="2744631973" sldId="269"/>
            <ac:spMk id="10" creationId="{99508487-EE6D-661E-9D94-815A05D88964}"/>
          </ac:spMkLst>
        </pc:spChg>
        <pc:spChg chg="add">
          <ac:chgData name="Joakim Hertzberg (elev)" userId="5b4b4fba-6046-46db-9c28-58ac3de7e1c2" providerId="ADAL" clId="{44C5D5D4-A2E9-41EB-8DF2-AFFEB6342B30}" dt="2023-02-13T14:24:07.337" v="35" actId="26606"/>
          <ac:spMkLst>
            <pc:docMk/>
            <pc:sldMk cId="2744631973" sldId="269"/>
            <ac:spMk id="2055" creationId="{C7F55EAC-550A-4BDD-9099-3F20B8FA0EBC}"/>
          </ac:spMkLst>
        </pc:spChg>
        <pc:spChg chg="add">
          <ac:chgData name="Joakim Hertzberg (elev)" userId="5b4b4fba-6046-46db-9c28-58ac3de7e1c2" providerId="ADAL" clId="{44C5D5D4-A2E9-41EB-8DF2-AFFEB6342B30}" dt="2023-02-13T14:24:07.337" v="35" actId="26606"/>
          <ac:spMkLst>
            <pc:docMk/>
            <pc:sldMk cId="2744631973" sldId="269"/>
            <ac:spMk id="2057" creationId="{DC4F5A5F-493F-49AE-89B6-D5AF5EBC8B0E}"/>
          </ac:spMkLst>
        </pc:spChg>
        <pc:picChg chg="add del mod">
          <ac:chgData name="Joakim Hertzberg (elev)" userId="5b4b4fba-6046-46db-9c28-58ac3de7e1c2" providerId="ADAL" clId="{44C5D5D4-A2E9-41EB-8DF2-AFFEB6342B30}" dt="2023-02-13T14:24:46.697" v="40" actId="478"/>
          <ac:picMkLst>
            <pc:docMk/>
            <pc:sldMk cId="2744631973" sldId="269"/>
            <ac:picMk id="2050" creationId="{3DA2EAB1-DBC5-66D0-7A3F-BB183473D9F2}"/>
          </ac:picMkLst>
        </pc:picChg>
        <pc:picChg chg="add mod">
          <ac:chgData name="Joakim Hertzberg (elev)" userId="5b4b4fba-6046-46db-9c28-58ac3de7e1c2" providerId="ADAL" clId="{44C5D5D4-A2E9-41EB-8DF2-AFFEB6342B30}" dt="2023-02-13T14:26:11.230" v="43" actId="1076"/>
          <ac:picMkLst>
            <pc:docMk/>
            <pc:sldMk cId="2744631973" sldId="269"/>
            <ac:picMk id="2052" creationId="{EBCE8EA7-E7F9-5BDB-0CCB-227BEB3D9BC1}"/>
          </ac:picMkLst>
        </pc:picChg>
        <pc:cxnChg chg="add mod">
          <ac:chgData name="Joakim Hertzberg (elev)" userId="5b4b4fba-6046-46db-9c28-58ac3de7e1c2" providerId="ADAL" clId="{44C5D5D4-A2E9-41EB-8DF2-AFFEB6342B30}" dt="2023-02-13T14:27:30.808" v="75" actId="13822"/>
          <ac:cxnSpMkLst>
            <pc:docMk/>
            <pc:sldMk cId="2744631973" sldId="269"/>
            <ac:cxnSpMk id="4" creationId="{EEB1CFDB-36FE-9398-C426-BEED7F998E54}"/>
          </ac:cxnSpMkLst>
        </pc:cxnChg>
        <pc:cxnChg chg="add mod">
          <ac:chgData name="Joakim Hertzberg (elev)" userId="5b4b4fba-6046-46db-9c28-58ac3de7e1c2" providerId="ADAL" clId="{44C5D5D4-A2E9-41EB-8DF2-AFFEB6342B30}" dt="2023-02-13T14:27:20.224" v="74" actId="13822"/>
          <ac:cxnSpMkLst>
            <pc:docMk/>
            <pc:sldMk cId="2744631973" sldId="269"/>
            <ac:cxnSpMk id="6" creationId="{9D52D057-F796-DE4E-51B6-275A63C20D65}"/>
          </ac:cxnSpMkLst>
        </pc:cxnChg>
        <pc:cxnChg chg="add">
          <ac:chgData name="Joakim Hertzberg (elev)" userId="5b4b4fba-6046-46db-9c28-58ac3de7e1c2" providerId="ADAL" clId="{44C5D5D4-A2E9-41EB-8DF2-AFFEB6342B30}" dt="2023-02-13T14:28:51.574" v="92" actId="11529"/>
          <ac:cxnSpMkLst>
            <pc:docMk/>
            <pc:sldMk cId="2744631973" sldId="269"/>
            <ac:cxnSpMk id="9" creationId="{CB28C4EF-CBBE-DA7F-15B1-0A3411223F9E}"/>
          </ac:cxnSpMkLst>
        </pc:cxnChg>
      </pc:sldChg>
      <pc:sldChg chg="addSp modSp add mod modAnim">
        <pc:chgData name="Joakim Hertzberg (elev)" userId="5b4b4fba-6046-46db-9c28-58ac3de7e1c2" providerId="ADAL" clId="{44C5D5D4-A2E9-41EB-8DF2-AFFEB6342B30}" dt="2023-02-14T10:37:37.479" v="2401" actId="20577"/>
        <pc:sldMkLst>
          <pc:docMk/>
          <pc:sldMk cId="473890142" sldId="270"/>
        </pc:sldMkLst>
        <pc:spChg chg="mod">
          <ac:chgData name="Joakim Hertzberg (elev)" userId="5b4b4fba-6046-46db-9c28-58ac3de7e1c2" providerId="ADAL" clId="{44C5D5D4-A2E9-41EB-8DF2-AFFEB6342B30}" dt="2023-02-13T19:42:49.202" v="1926" actId="27636"/>
          <ac:spMkLst>
            <pc:docMk/>
            <pc:sldMk cId="473890142" sldId="270"/>
            <ac:spMk id="2" creationId="{DF34C612-6F8B-569E-C126-2EDB79C4CAE4}"/>
          </ac:spMkLst>
        </pc:spChg>
        <pc:spChg chg="mod">
          <ac:chgData name="Joakim Hertzberg (elev)" userId="5b4b4fba-6046-46db-9c28-58ac3de7e1c2" providerId="ADAL" clId="{44C5D5D4-A2E9-41EB-8DF2-AFFEB6342B30}" dt="2023-02-14T10:37:37.479" v="2401" actId="20577"/>
          <ac:spMkLst>
            <pc:docMk/>
            <pc:sldMk cId="473890142" sldId="270"/>
            <ac:spMk id="3" creationId="{8E2C21D5-24DD-3F79-6FE8-F2F4D702C2B6}"/>
          </ac:spMkLst>
        </pc:spChg>
        <pc:picChg chg="add mod">
          <ac:chgData name="Joakim Hertzberg (elev)" userId="5b4b4fba-6046-46db-9c28-58ac3de7e1c2" providerId="ADAL" clId="{44C5D5D4-A2E9-41EB-8DF2-AFFEB6342B30}" dt="2023-02-13T16:43:19.361" v="335"/>
          <ac:picMkLst>
            <pc:docMk/>
            <pc:sldMk cId="473890142" sldId="270"/>
            <ac:picMk id="4" creationId="{ED593D25-2EBC-9768-6EEF-6904C2BC1A59}"/>
          </ac:picMkLst>
        </pc:picChg>
        <pc:picChg chg="add mod">
          <ac:chgData name="Joakim Hertzberg (elev)" userId="5b4b4fba-6046-46db-9c28-58ac3de7e1c2" providerId="ADAL" clId="{44C5D5D4-A2E9-41EB-8DF2-AFFEB6342B30}" dt="2023-02-13T16:43:38.949" v="336"/>
          <ac:picMkLst>
            <pc:docMk/>
            <pc:sldMk cId="473890142" sldId="270"/>
            <ac:picMk id="5" creationId="{B298EA35-6B93-7003-247A-CB905559753E}"/>
          </ac:picMkLst>
        </pc:picChg>
        <pc:picChg chg="add mod">
          <ac:chgData name="Joakim Hertzberg (elev)" userId="5b4b4fba-6046-46db-9c28-58ac3de7e1c2" providerId="ADAL" clId="{44C5D5D4-A2E9-41EB-8DF2-AFFEB6342B30}" dt="2023-02-13T16:43:43.841" v="337"/>
          <ac:picMkLst>
            <pc:docMk/>
            <pc:sldMk cId="473890142" sldId="270"/>
            <ac:picMk id="6" creationId="{0B13D148-6D6D-7D4A-DCB8-5314E51E0483}"/>
          </ac:picMkLst>
        </pc:picChg>
        <pc:picChg chg="add mod">
          <ac:chgData name="Joakim Hertzberg (elev)" userId="5b4b4fba-6046-46db-9c28-58ac3de7e1c2" providerId="ADAL" clId="{44C5D5D4-A2E9-41EB-8DF2-AFFEB6342B30}" dt="2023-02-13T16:43:51.063" v="338"/>
          <ac:picMkLst>
            <pc:docMk/>
            <pc:sldMk cId="473890142" sldId="270"/>
            <ac:picMk id="7" creationId="{61F1276D-843F-1C1F-7187-0A7F61B15737}"/>
          </ac:picMkLst>
        </pc:picChg>
      </pc:sldChg>
      <pc:sldChg chg="addSp delSp modSp add mod setBg addAnim delAnim modAnim">
        <pc:chgData name="Joakim Hertzberg (elev)" userId="5b4b4fba-6046-46db-9c28-58ac3de7e1c2" providerId="ADAL" clId="{44C5D5D4-A2E9-41EB-8DF2-AFFEB6342B30}" dt="2023-02-14T10:50:10.981" v="2402"/>
        <pc:sldMkLst>
          <pc:docMk/>
          <pc:sldMk cId="42950093" sldId="271"/>
        </pc:sldMkLst>
        <pc:spChg chg="del mod">
          <ac:chgData name="Joakim Hertzberg (elev)" userId="5b4b4fba-6046-46db-9c28-58ac3de7e1c2" providerId="ADAL" clId="{44C5D5D4-A2E9-41EB-8DF2-AFFEB6342B30}" dt="2023-02-13T16:53:27.813" v="372" actId="478"/>
          <ac:spMkLst>
            <pc:docMk/>
            <pc:sldMk cId="42950093" sldId="271"/>
            <ac:spMk id="2" creationId="{2DCC26F2-6E09-A4B7-C48C-2814F38F8461}"/>
          </ac:spMkLst>
        </pc:spChg>
        <pc:spChg chg="mod">
          <ac:chgData name="Joakim Hertzberg (elev)" userId="5b4b4fba-6046-46db-9c28-58ac3de7e1c2" providerId="ADAL" clId="{44C5D5D4-A2E9-41EB-8DF2-AFFEB6342B30}" dt="2023-02-13T16:54:09.447" v="382" actId="1076"/>
          <ac:spMkLst>
            <pc:docMk/>
            <pc:sldMk cId="42950093" sldId="271"/>
            <ac:spMk id="3" creationId="{8675B963-A0E8-FE86-EEC5-192E47DC4D28}"/>
          </ac:spMkLst>
        </pc:spChg>
        <pc:spChg chg="add del mod">
          <ac:chgData name="Joakim Hertzberg (elev)" userId="5b4b4fba-6046-46db-9c28-58ac3de7e1c2" providerId="ADAL" clId="{44C5D5D4-A2E9-41EB-8DF2-AFFEB6342B30}" dt="2023-02-13T16:53:25.087" v="371" actId="478"/>
          <ac:spMkLst>
            <pc:docMk/>
            <pc:sldMk cId="42950093" sldId="271"/>
            <ac:spMk id="5" creationId="{59260EBE-7F3E-B7BA-55FF-77EA5B7DC31C}"/>
          </ac:spMkLst>
        </pc:spChg>
        <pc:spChg chg="add del mod">
          <ac:chgData name="Joakim Hertzberg (elev)" userId="5b4b4fba-6046-46db-9c28-58ac3de7e1c2" providerId="ADAL" clId="{44C5D5D4-A2E9-41EB-8DF2-AFFEB6342B30}" dt="2023-02-13T16:53:25.087" v="371" actId="478"/>
          <ac:spMkLst>
            <pc:docMk/>
            <pc:sldMk cId="42950093" sldId="271"/>
            <ac:spMk id="6" creationId="{70F36BA4-88F1-F3FD-7EA2-FBB4A0617884}"/>
          </ac:spMkLst>
        </pc:spChg>
        <pc:spChg chg="add del mod">
          <ac:chgData name="Joakim Hertzberg (elev)" userId="5b4b4fba-6046-46db-9c28-58ac3de7e1c2" providerId="ADAL" clId="{44C5D5D4-A2E9-41EB-8DF2-AFFEB6342B30}" dt="2023-02-13T16:53:25.087" v="371" actId="478"/>
          <ac:spMkLst>
            <pc:docMk/>
            <pc:sldMk cId="42950093" sldId="271"/>
            <ac:spMk id="8" creationId="{E198D1E8-AD26-133A-D4DA-5FD46ABC4E58}"/>
          </ac:spMkLst>
        </pc:spChg>
        <pc:spChg chg="add del mod">
          <ac:chgData name="Joakim Hertzberg (elev)" userId="5b4b4fba-6046-46db-9c28-58ac3de7e1c2" providerId="ADAL" clId="{44C5D5D4-A2E9-41EB-8DF2-AFFEB6342B30}" dt="2023-02-13T16:53:25.087" v="371" actId="478"/>
          <ac:spMkLst>
            <pc:docMk/>
            <pc:sldMk cId="42950093" sldId="271"/>
            <ac:spMk id="9" creationId="{40A35CF4-60B7-FDD0-B558-1177992A40DB}"/>
          </ac:spMkLst>
        </pc:spChg>
        <pc:spChg chg="add del mod">
          <ac:chgData name="Joakim Hertzberg (elev)" userId="5b4b4fba-6046-46db-9c28-58ac3de7e1c2" providerId="ADAL" clId="{44C5D5D4-A2E9-41EB-8DF2-AFFEB6342B30}" dt="2023-02-13T16:56:45.099" v="399" actId="11529"/>
          <ac:spMkLst>
            <pc:docMk/>
            <pc:sldMk cId="42950093" sldId="271"/>
            <ac:spMk id="11" creationId="{E5A6BBD9-5D99-EA35-3C9D-C167592C325B}"/>
          </ac:spMkLst>
        </pc:spChg>
        <pc:spChg chg="del">
          <ac:chgData name="Joakim Hertzberg (elev)" userId="5b4b4fba-6046-46db-9c28-58ac3de7e1c2" providerId="ADAL" clId="{44C5D5D4-A2E9-41EB-8DF2-AFFEB6342B30}" dt="2023-02-13T16:53:49.438" v="378" actId="478"/>
          <ac:spMkLst>
            <pc:docMk/>
            <pc:sldMk cId="42950093" sldId="271"/>
            <ac:spMk id="12" creationId="{6565FF09-C671-53CD-8B75-2F9100BD17C2}"/>
          </ac:spMkLst>
        </pc:spChg>
        <pc:spChg chg="add mod">
          <ac:chgData name="Joakim Hertzberg (elev)" userId="5b4b4fba-6046-46db-9c28-58ac3de7e1c2" providerId="ADAL" clId="{44C5D5D4-A2E9-41EB-8DF2-AFFEB6342B30}" dt="2023-02-13T17:11:41.171" v="405" actId="1076"/>
          <ac:spMkLst>
            <pc:docMk/>
            <pc:sldMk cId="42950093" sldId="271"/>
            <ac:spMk id="13" creationId="{0F37E477-2FB7-28E7-CA9E-D098D3C6FEFE}"/>
          </ac:spMkLst>
        </pc:spChg>
        <pc:spChg chg="add mod">
          <ac:chgData name="Joakim Hertzberg (elev)" userId="5b4b4fba-6046-46db-9c28-58ac3de7e1c2" providerId="ADAL" clId="{44C5D5D4-A2E9-41EB-8DF2-AFFEB6342B30}" dt="2023-02-13T17:12:07.314" v="444" actId="1036"/>
          <ac:spMkLst>
            <pc:docMk/>
            <pc:sldMk cId="42950093" sldId="271"/>
            <ac:spMk id="14" creationId="{365F717C-3290-794A-654A-AE4959257347}"/>
          </ac:spMkLst>
        </pc:spChg>
        <pc:spChg chg="add mod">
          <ac:chgData name="Joakim Hertzberg (elev)" userId="5b4b4fba-6046-46db-9c28-58ac3de7e1c2" providerId="ADAL" clId="{44C5D5D4-A2E9-41EB-8DF2-AFFEB6342B30}" dt="2023-02-13T17:12:12.880" v="472" actId="1036"/>
          <ac:spMkLst>
            <pc:docMk/>
            <pc:sldMk cId="42950093" sldId="271"/>
            <ac:spMk id="15" creationId="{3D59CD6D-8798-646B-0E2E-1D4B4FA34A11}"/>
          </ac:spMkLst>
        </pc:spChg>
        <pc:spChg chg="del">
          <ac:chgData name="Joakim Hertzberg (elev)" userId="5b4b4fba-6046-46db-9c28-58ac3de7e1c2" providerId="ADAL" clId="{44C5D5D4-A2E9-41EB-8DF2-AFFEB6342B30}" dt="2023-02-13T16:54:18.497" v="383" actId="478"/>
          <ac:spMkLst>
            <pc:docMk/>
            <pc:sldMk cId="42950093" sldId="271"/>
            <ac:spMk id="16" creationId="{4D7BAFE3-44F7-C1D1-DD64-40D544B67ED4}"/>
          </ac:spMkLst>
        </pc:spChg>
        <pc:spChg chg="del">
          <ac:chgData name="Joakim Hertzberg (elev)" userId="5b4b4fba-6046-46db-9c28-58ac3de7e1c2" providerId="ADAL" clId="{44C5D5D4-A2E9-41EB-8DF2-AFFEB6342B30}" dt="2023-02-13T16:53:41.545" v="374" actId="478"/>
          <ac:spMkLst>
            <pc:docMk/>
            <pc:sldMk cId="42950093" sldId="271"/>
            <ac:spMk id="17" creationId="{68FA8B06-D9C5-A743-1CDB-EC19BCD6B208}"/>
          </ac:spMkLst>
        </pc:spChg>
        <pc:spChg chg="del">
          <ac:chgData name="Joakim Hertzberg (elev)" userId="5b4b4fba-6046-46db-9c28-58ac3de7e1c2" providerId="ADAL" clId="{44C5D5D4-A2E9-41EB-8DF2-AFFEB6342B30}" dt="2023-02-13T16:53:43.362" v="375" actId="478"/>
          <ac:spMkLst>
            <pc:docMk/>
            <pc:sldMk cId="42950093" sldId="271"/>
            <ac:spMk id="18" creationId="{063588CB-81CE-4E53-2FD3-4AA570C614C1}"/>
          </ac:spMkLst>
        </pc:spChg>
        <pc:spChg chg="del">
          <ac:chgData name="Joakim Hertzberg (elev)" userId="5b4b4fba-6046-46db-9c28-58ac3de7e1c2" providerId="ADAL" clId="{44C5D5D4-A2E9-41EB-8DF2-AFFEB6342B30}" dt="2023-02-13T16:53:44.996" v="376" actId="478"/>
          <ac:spMkLst>
            <pc:docMk/>
            <pc:sldMk cId="42950093" sldId="271"/>
            <ac:spMk id="19" creationId="{EFBE39B0-8383-B5B5-4D86-E493686D752D}"/>
          </ac:spMkLst>
        </pc:spChg>
        <pc:spChg chg="del">
          <ac:chgData name="Joakim Hertzberg (elev)" userId="5b4b4fba-6046-46db-9c28-58ac3de7e1c2" providerId="ADAL" clId="{44C5D5D4-A2E9-41EB-8DF2-AFFEB6342B30}" dt="2023-02-13T16:53:46.804" v="377" actId="478"/>
          <ac:spMkLst>
            <pc:docMk/>
            <pc:sldMk cId="42950093" sldId="271"/>
            <ac:spMk id="20" creationId="{C33B8D6B-DBE1-A3DB-6BF0-A71E574C2088}"/>
          </ac:spMkLst>
        </pc:spChg>
        <pc:spChg chg="add mod">
          <ac:chgData name="Joakim Hertzberg (elev)" userId="5b4b4fba-6046-46db-9c28-58ac3de7e1c2" providerId="ADAL" clId="{44C5D5D4-A2E9-41EB-8DF2-AFFEB6342B30}" dt="2023-02-13T17:12:17.347" v="499" actId="1037"/>
          <ac:spMkLst>
            <pc:docMk/>
            <pc:sldMk cId="42950093" sldId="271"/>
            <ac:spMk id="21" creationId="{720875E8-3E17-2A49-0B4E-FC155E3E2685}"/>
          </ac:spMkLst>
        </pc:spChg>
        <pc:spChg chg="add del">
          <ac:chgData name="Joakim Hertzberg (elev)" userId="5b4b4fba-6046-46db-9c28-58ac3de7e1c2" providerId="ADAL" clId="{44C5D5D4-A2E9-41EB-8DF2-AFFEB6342B30}" dt="2023-02-13T16:53:25.087" v="371" actId="478"/>
          <ac:spMkLst>
            <pc:docMk/>
            <pc:sldMk cId="42950093" sldId="271"/>
            <ac:spMk id="22" creationId="{C310F6F1-06A8-3B31-A135-C1803961E7EB}"/>
          </ac:spMkLst>
        </pc:spChg>
        <pc:spChg chg="add mod">
          <ac:chgData name="Joakim Hertzberg (elev)" userId="5b4b4fba-6046-46db-9c28-58ac3de7e1c2" providerId="ADAL" clId="{44C5D5D4-A2E9-41EB-8DF2-AFFEB6342B30}" dt="2023-02-13T17:12:22.122" v="531" actId="1037"/>
          <ac:spMkLst>
            <pc:docMk/>
            <pc:sldMk cId="42950093" sldId="271"/>
            <ac:spMk id="23" creationId="{954C0A9B-034C-E0D8-5659-43E70DBCAE2B}"/>
          </ac:spMkLst>
        </pc:spChg>
        <pc:spChg chg="add mod">
          <ac:chgData name="Joakim Hertzberg (elev)" userId="5b4b4fba-6046-46db-9c28-58ac3de7e1c2" providerId="ADAL" clId="{44C5D5D4-A2E9-41EB-8DF2-AFFEB6342B30}" dt="2023-02-13T17:12:29.523" v="578" actId="1036"/>
          <ac:spMkLst>
            <pc:docMk/>
            <pc:sldMk cId="42950093" sldId="271"/>
            <ac:spMk id="24" creationId="{0B51708D-7330-9469-F1B5-F2F5E488238F}"/>
          </ac:spMkLst>
        </pc:spChg>
        <pc:spChg chg="add mod">
          <ac:chgData name="Joakim Hertzberg (elev)" userId="5b4b4fba-6046-46db-9c28-58ac3de7e1c2" providerId="ADAL" clId="{44C5D5D4-A2E9-41EB-8DF2-AFFEB6342B30}" dt="2023-02-13T17:12:37.289" v="637" actId="1037"/>
          <ac:spMkLst>
            <pc:docMk/>
            <pc:sldMk cId="42950093" sldId="271"/>
            <ac:spMk id="25" creationId="{BF443787-14DD-B55A-0153-D64E86E7C1AF}"/>
          </ac:spMkLst>
        </pc:spChg>
        <pc:spChg chg="add mod">
          <ac:chgData name="Joakim Hertzberg (elev)" userId="5b4b4fba-6046-46db-9c28-58ac3de7e1c2" providerId="ADAL" clId="{44C5D5D4-A2E9-41EB-8DF2-AFFEB6342B30}" dt="2023-02-13T17:12:42.282" v="673" actId="1038"/>
          <ac:spMkLst>
            <pc:docMk/>
            <pc:sldMk cId="42950093" sldId="271"/>
            <ac:spMk id="26" creationId="{492CBE3E-F5DF-8114-0A2F-4664F402188C}"/>
          </ac:spMkLst>
        </pc:spChg>
        <pc:spChg chg="add mod">
          <ac:chgData name="Joakim Hertzberg (elev)" userId="5b4b4fba-6046-46db-9c28-58ac3de7e1c2" providerId="ADAL" clId="{44C5D5D4-A2E9-41EB-8DF2-AFFEB6342B30}" dt="2023-02-13T17:12:56.058" v="713" actId="1036"/>
          <ac:spMkLst>
            <pc:docMk/>
            <pc:sldMk cId="42950093" sldId="271"/>
            <ac:spMk id="27" creationId="{CB89ED10-5AD1-386B-F7E1-EF56127E998E}"/>
          </ac:spMkLst>
        </pc:spChg>
        <pc:spChg chg="add mod">
          <ac:chgData name="Joakim Hertzberg (elev)" userId="5b4b4fba-6046-46db-9c28-58ac3de7e1c2" providerId="ADAL" clId="{44C5D5D4-A2E9-41EB-8DF2-AFFEB6342B30}" dt="2023-02-13T17:13:04.390" v="764" actId="1037"/>
          <ac:spMkLst>
            <pc:docMk/>
            <pc:sldMk cId="42950093" sldId="271"/>
            <ac:spMk id="28" creationId="{F2E9D98A-D0C0-DC67-585F-39FF8086AA2A}"/>
          </ac:spMkLst>
        </pc:spChg>
        <pc:spChg chg="add mod">
          <ac:chgData name="Joakim Hertzberg (elev)" userId="5b4b4fba-6046-46db-9c28-58ac3de7e1c2" providerId="ADAL" clId="{44C5D5D4-A2E9-41EB-8DF2-AFFEB6342B30}" dt="2023-02-13T17:13:12.450" v="812" actId="1037"/>
          <ac:spMkLst>
            <pc:docMk/>
            <pc:sldMk cId="42950093" sldId="271"/>
            <ac:spMk id="29" creationId="{0ECF2E0F-7292-C09C-D868-07A237A30708}"/>
          </ac:spMkLst>
        </pc:spChg>
        <pc:spChg chg="add mod">
          <ac:chgData name="Joakim Hertzberg (elev)" userId="5b4b4fba-6046-46db-9c28-58ac3de7e1c2" providerId="ADAL" clId="{44C5D5D4-A2E9-41EB-8DF2-AFFEB6342B30}" dt="2023-02-13T17:13:20.282" v="863" actId="1038"/>
          <ac:spMkLst>
            <pc:docMk/>
            <pc:sldMk cId="42950093" sldId="271"/>
            <ac:spMk id="30" creationId="{9ADA2CE3-42F8-B2C5-21DF-622BEC80E12F}"/>
          </ac:spMkLst>
        </pc:spChg>
        <pc:spChg chg="add mod">
          <ac:chgData name="Joakim Hertzberg (elev)" userId="5b4b4fba-6046-46db-9c28-58ac3de7e1c2" providerId="ADAL" clId="{44C5D5D4-A2E9-41EB-8DF2-AFFEB6342B30}" dt="2023-02-13T17:13:24.749" v="898" actId="1038"/>
          <ac:spMkLst>
            <pc:docMk/>
            <pc:sldMk cId="42950093" sldId="271"/>
            <ac:spMk id="31" creationId="{3C98ADCA-1187-168D-9024-E032ABBF911C}"/>
          </ac:spMkLst>
        </pc:spChg>
        <pc:spChg chg="add mod">
          <ac:chgData name="Joakim Hertzberg (elev)" userId="5b4b4fba-6046-46db-9c28-58ac3de7e1c2" providerId="ADAL" clId="{44C5D5D4-A2E9-41EB-8DF2-AFFEB6342B30}" dt="2023-02-13T17:13:29.805" v="930" actId="1036"/>
          <ac:spMkLst>
            <pc:docMk/>
            <pc:sldMk cId="42950093" sldId="271"/>
            <ac:spMk id="32" creationId="{F3C90896-A7C1-9F83-E93E-02B9C3C4F842}"/>
          </ac:spMkLst>
        </pc:spChg>
        <pc:spChg chg="add mod">
          <ac:chgData name="Joakim Hertzberg (elev)" userId="5b4b4fba-6046-46db-9c28-58ac3de7e1c2" providerId="ADAL" clId="{44C5D5D4-A2E9-41EB-8DF2-AFFEB6342B30}" dt="2023-02-13T17:14:03.974" v="1179" actId="1076"/>
          <ac:spMkLst>
            <pc:docMk/>
            <pc:sldMk cId="42950093" sldId="271"/>
            <ac:spMk id="33" creationId="{83424E7E-755A-321E-A2CC-678DC9E1FF04}"/>
          </ac:spMkLst>
        </pc:spChg>
        <pc:spChg chg="add mod">
          <ac:chgData name="Joakim Hertzberg (elev)" userId="5b4b4fba-6046-46db-9c28-58ac3de7e1c2" providerId="ADAL" clId="{44C5D5D4-A2E9-41EB-8DF2-AFFEB6342B30}" dt="2023-02-13T17:13:55.781" v="1178"/>
          <ac:spMkLst>
            <pc:docMk/>
            <pc:sldMk cId="42950093" sldId="271"/>
            <ac:spMk id="34" creationId="{C3980E27-D449-9E70-8E54-F56F5127BE61}"/>
          </ac:spMkLst>
        </pc:spChg>
        <pc:spChg chg="add mod">
          <ac:chgData name="Joakim Hertzberg (elev)" userId="5b4b4fba-6046-46db-9c28-58ac3de7e1c2" providerId="ADAL" clId="{44C5D5D4-A2E9-41EB-8DF2-AFFEB6342B30}" dt="2023-02-13T17:14:22.200" v="1181" actId="1076"/>
          <ac:spMkLst>
            <pc:docMk/>
            <pc:sldMk cId="42950093" sldId="271"/>
            <ac:spMk id="35" creationId="{F74E6412-15BA-4B4C-DB67-6A1F26185A4F}"/>
          </ac:spMkLst>
        </pc:spChg>
        <pc:spChg chg="add mod">
          <ac:chgData name="Joakim Hertzberg (elev)" userId="5b4b4fba-6046-46db-9c28-58ac3de7e1c2" providerId="ADAL" clId="{44C5D5D4-A2E9-41EB-8DF2-AFFEB6342B30}" dt="2023-02-13T17:14:28.666" v="1183" actId="1076"/>
          <ac:spMkLst>
            <pc:docMk/>
            <pc:sldMk cId="42950093" sldId="271"/>
            <ac:spMk id="36" creationId="{9F459616-EFAE-B865-7E58-823C2B1D8CFA}"/>
          </ac:spMkLst>
        </pc:spChg>
        <pc:spChg chg="add mod">
          <ac:chgData name="Joakim Hertzberg (elev)" userId="5b4b4fba-6046-46db-9c28-58ac3de7e1c2" providerId="ADAL" clId="{44C5D5D4-A2E9-41EB-8DF2-AFFEB6342B30}" dt="2023-02-13T17:14:37.207" v="1187" actId="1076"/>
          <ac:spMkLst>
            <pc:docMk/>
            <pc:sldMk cId="42950093" sldId="271"/>
            <ac:spMk id="37" creationId="{5614B5D4-951E-CC0D-BA77-80486AE9E332}"/>
          </ac:spMkLst>
        </pc:spChg>
        <pc:spChg chg="add mod">
          <ac:chgData name="Joakim Hertzberg (elev)" userId="5b4b4fba-6046-46db-9c28-58ac3de7e1c2" providerId="ADAL" clId="{44C5D5D4-A2E9-41EB-8DF2-AFFEB6342B30}" dt="2023-02-13T17:14:45.675" v="1189" actId="1076"/>
          <ac:spMkLst>
            <pc:docMk/>
            <pc:sldMk cId="42950093" sldId="271"/>
            <ac:spMk id="38" creationId="{6A0280CC-321D-6603-6CB4-49B51EAEBAC2}"/>
          </ac:spMkLst>
        </pc:spChg>
        <pc:spChg chg="add mod">
          <ac:chgData name="Joakim Hertzberg (elev)" userId="5b4b4fba-6046-46db-9c28-58ac3de7e1c2" providerId="ADAL" clId="{44C5D5D4-A2E9-41EB-8DF2-AFFEB6342B30}" dt="2023-02-13T17:14:56.932" v="1191" actId="1076"/>
          <ac:spMkLst>
            <pc:docMk/>
            <pc:sldMk cId="42950093" sldId="271"/>
            <ac:spMk id="39" creationId="{57E7F1A5-A3ED-F261-0EC9-CE2E2B39A07C}"/>
          </ac:spMkLst>
        </pc:spChg>
        <pc:spChg chg="add mod">
          <ac:chgData name="Joakim Hertzberg (elev)" userId="5b4b4fba-6046-46db-9c28-58ac3de7e1c2" providerId="ADAL" clId="{44C5D5D4-A2E9-41EB-8DF2-AFFEB6342B30}" dt="2023-02-13T17:15:02.633" v="1193" actId="1076"/>
          <ac:spMkLst>
            <pc:docMk/>
            <pc:sldMk cId="42950093" sldId="271"/>
            <ac:spMk id="40" creationId="{262DEAE0-E3A5-2C32-928C-AAF9886BA32E}"/>
          </ac:spMkLst>
        </pc:spChg>
        <pc:spChg chg="add mod">
          <ac:chgData name="Joakim Hertzberg (elev)" userId="5b4b4fba-6046-46db-9c28-58ac3de7e1c2" providerId="ADAL" clId="{44C5D5D4-A2E9-41EB-8DF2-AFFEB6342B30}" dt="2023-02-13T17:15:08.175" v="1196" actId="1076"/>
          <ac:spMkLst>
            <pc:docMk/>
            <pc:sldMk cId="42950093" sldId="271"/>
            <ac:spMk id="41" creationId="{CB31B6AB-C044-1DB5-C342-9B6D4708E638}"/>
          </ac:spMkLst>
        </pc:spChg>
        <pc:spChg chg="add mod">
          <ac:chgData name="Joakim Hertzberg (elev)" userId="5b4b4fba-6046-46db-9c28-58ac3de7e1c2" providerId="ADAL" clId="{44C5D5D4-A2E9-41EB-8DF2-AFFEB6342B30}" dt="2023-02-13T17:15:11.525" v="1198" actId="1076"/>
          <ac:spMkLst>
            <pc:docMk/>
            <pc:sldMk cId="42950093" sldId="271"/>
            <ac:spMk id="42" creationId="{44F1BC47-7890-A902-558B-FF7A9AFA5DF3}"/>
          </ac:spMkLst>
        </pc:spChg>
        <pc:spChg chg="add mod">
          <ac:chgData name="Joakim Hertzberg (elev)" userId="5b4b4fba-6046-46db-9c28-58ac3de7e1c2" providerId="ADAL" clId="{44C5D5D4-A2E9-41EB-8DF2-AFFEB6342B30}" dt="2023-02-13T17:15:14.284" v="1200" actId="1076"/>
          <ac:spMkLst>
            <pc:docMk/>
            <pc:sldMk cId="42950093" sldId="271"/>
            <ac:spMk id="43" creationId="{3311787E-0D69-8BD8-FDF7-DB7432627B2B}"/>
          </ac:spMkLst>
        </pc:spChg>
        <pc:spChg chg="add mod">
          <ac:chgData name="Joakim Hertzberg (elev)" userId="5b4b4fba-6046-46db-9c28-58ac3de7e1c2" providerId="ADAL" clId="{44C5D5D4-A2E9-41EB-8DF2-AFFEB6342B30}" dt="2023-02-13T17:15:17.592" v="1202" actId="1076"/>
          <ac:spMkLst>
            <pc:docMk/>
            <pc:sldMk cId="42950093" sldId="271"/>
            <ac:spMk id="44" creationId="{ECB2D3CE-CA4C-AF94-6D33-BCFEE9B5BA60}"/>
          </ac:spMkLst>
        </pc:spChg>
        <pc:spChg chg="add mod">
          <ac:chgData name="Joakim Hertzberg (elev)" userId="5b4b4fba-6046-46db-9c28-58ac3de7e1c2" providerId="ADAL" clId="{44C5D5D4-A2E9-41EB-8DF2-AFFEB6342B30}" dt="2023-02-13T17:15:21.383" v="1204" actId="1076"/>
          <ac:spMkLst>
            <pc:docMk/>
            <pc:sldMk cId="42950093" sldId="271"/>
            <ac:spMk id="45" creationId="{9DD4A2BE-9A7A-6ADB-39AF-A3F6B7C7C12F}"/>
          </ac:spMkLst>
        </pc:spChg>
        <pc:spChg chg="add mod">
          <ac:chgData name="Joakim Hertzberg (elev)" userId="5b4b4fba-6046-46db-9c28-58ac3de7e1c2" providerId="ADAL" clId="{44C5D5D4-A2E9-41EB-8DF2-AFFEB6342B30}" dt="2023-02-13T17:15:25.319" v="1206" actId="1076"/>
          <ac:spMkLst>
            <pc:docMk/>
            <pc:sldMk cId="42950093" sldId="271"/>
            <ac:spMk id="46" creationId="{6BB1A401-5631-5466-8CF7-05A8A6D68B31}"/>
          </ac:spMkLst>
        </pc:spChg>
        <pc:spChg chg="add mod">
          <ac:chgData name="Joakim Hertzberg (elev)" userId="5b4b4fba-6046-46db-9c28-58ac3de7e1c2" providerId="ADAL" clId="{44C5D5D4-A2E9-41EB-8DF2-AFFEB6342B30}" dt="2023-02-13T17:15:28.442" v="1208" actId="1076"/>
          <ac:spMkLst>
            <pc:docMk/>
            <pc:sldMk cId="42950093" sldId="271"/>
            <ac:spMk id="47" creationId="{2816CD23-918A-4806-B9F5-CD77699A04D9}"/>
          </ac:spMkLst>
        </pc:spChg>
        <pc:spChg chg="add mod">
          <ac:chgData name="Joakim Hertzberg (elev)" userId="5b4b4fba-6046-46db-9c28-58ac3de7e1c2" providerId="ADAL" clId="{44C5D5D4-A2E9-41EB-8DF2-AFFEB6342B30}" dt="2023-02-13T17:15:32.875" v="1210" actId="1076"/>
          <ac:spMkLst>
            <pc:docMk/>
            <pc:sldMk cId="42950093" sldId="271"/>
            <ac:spMk id="48" creationId="{78165D13-60DE-1C5A-3D70-BB8F528E0E6A}"/>
          </ac:spMkLst>
        </pc:spChg>
        <pc:spChg chg="add mod">
          <ac:chgData name="Joakim Hertzberg (elev)" userId="5b4b4fba-6046-46db-9c28-58ac3de7e1c2" providerId="ADAL" clId="{44C5D5D4-A2E9-41EB-8DF2-AFFEB6342B30}" dt="2023-02-13T17:25:25.735" v="1329" actId="1037"/>
          <ac:spMkLst>
            <pc:docMk/>
            <pc:sldMk cId="42950093" sldId="271"/>
            <ac:spMk id="49" creationId="{87926294-812E-2649-AA08-B5720D1397ED}"/>
          </ac:spMkLst>
        </pc:spChg>
        <pc:spChg chg="add mod">
          <ac:chgData name="Joakim Hertzberg (elev)" userId="5b4b4fba-6046-46db-9c28-58ac3de7e1c2" providerId="ADAL" clId="{44C5D5D4-A2E9-41EB-8DF2-AFFEB6342B30}" dt="2023-02-13T17:30:18.425" v="1361" actId="1076"/>
          <ac:spMkLst>
            <pc:docMk/>
            <pc:sldMk cId="42950093" sldId="271"/>
            <ac:spMk id="50" creationId="{4270C8E3-63F3-1EC9-26FD-833F5B59B028}"/>
          </ac:spMkLst>
        </pc:spChg>
        <pc:spChg chg="add mod">
          <ac:chgData name="Joakim Hertzberg (elev)" userId="5b4b4fba-6046-46db-9c28-58ac3de7e1c2" providerId="ADAL" clId="{44C5D5D4-A2E9-41EB-8DF2-AFFEB6342B30}" dt="2023-02-13T17:30:24.173" v="1363" actId="1076"/>
          <ac:spMkLst>
            <pc:docMk/>
            <pc:sldMk cId="42950093" sldId="271"/>
            <ac:spMk id="51" creationId="{08E571AE-7D8B-E6BE-26DA-36F21ED5E2B4}"/>
          </ac:spMkLst>
        </pc:spChg>
        <pc:spChg chg="add mod">
          <ac:chgData name="Joakim Hertzberg (elev)" userId="5b4b4fba-6046-46db-9c28-58ac3de7e1c2" providerId="ADAL" clId="{44C5D5D4-A2E9-41EB-8DF2-AFFEB6342B30}" dt="2023-02-13T17:45:57.990" v="1384" actId="1076"/>
          <ac:spMkLst>
            <pc:docMk/>
            <pc:sldMk cId="42950093" sldId="271"/>
            <ac:spMk id="52" creationId="{4FA22875-585E-39E7-2165-88FCC91AAF0F}"/>
          </ac:spMkLst>
        </pc:spChg>
        <pc:spChg chg="add mod">
          <ac:chgData name="Joakim Hertzberg (elev)" userId="5b4b4fba-6046-46db-9c28-58ac3de7e1c2" providerId="ADAL" clId="{44C5D5D4-A2E9-41EB-8DF2-AFFEB6342B30}" dt="2023-02-13T17:50:13.918" v="1461" actId="1036"/>
          <ac:spMkLst>
            <pc:docMk/>
            <pc:sldMk cId="42950093" sldId="271"/>
            <ac:spMk id="53" creationId="{F3B32A93-C9F2-5469-2DD2-C8B3C1DDBDC6}"/>
          </ac:spMkLst>
        </pc:spChg>
        <pc:spChg chg="add mod">
          <ac:chgData name="Joakim Hertzberg (elev)" userId="5b4b4fba-6046-46db-9c28-58ac3de7e1c2" providerId="ADAL" clId="{44C5D5D4-A2E9-41EB-8DF2-AFFEB6342B30}" dt="2023-02-13T17:50:44.181" v="1675" actId="1036"/>
          <ac:spMkLst>
            <pc:docMk/>
            <pc:sldMk cId="42950093" sldId="271"/>
            <ac:spMk id="54" creationId="{25BF32AB-94E6-41C2-93C9-ABAF95885897}"/>
          </ac:spMkLst>
        </pc:spChg>
        <pc:spChg chg="add mod">
          <ac:chgData name="Joakim Hertzberg (elev)" userId="5b4b4fba-6046-46db-9c28-58ac3de7e1c2" providerId="ADAL" clId="{44C5D5D4-A2E9-41EB-8DF2-AFFEB6342B30}" dt="2023-02-13T17:59:45.351" v="1694" actId="688"/>
          <ac:spMkLst>
            <pc:docMk/>
            <pc:sldMk cId="42950093" sldId="271"/>
            <ac:spMk id="55" creationId="{A1A24A42-1A01-1B01-9DF0-297D34301342}"/>
          </ac:spMkLst>
        </pc:spChg>
        <pc:spChg chg="add mod">
          <ac:chgData name="Joakim Hertzberg (elev)" userId="5b4b4fba-6046-46db-9c28-58ac3de7e1c2" providerId="ADAL" clId="{44C5D5D4-A2E9-41EB-8DF2-AFFEB6342B30}" dt="2023-02-13T17:59:48.791" v="1695" actId="1076"/>
          <ac:spMkLst>
            <pc:docMk/>
            <pc:sldMk cId="42950093" sldId="271"/>
            <ac:spMk id="56" creationId="{58CA50BA-EC0F-22BB-B8CE-3F0A7B88AD93}"/>
          </ac:spMkLst>
        </pc:spChg>
        <pc:spChg chg="add mod">
          <ac:chgData name="Joakim Hertzberg (elev)" userId="5b4b4fba-6046-46db-9c28-58ac3de7e1c2" providerId="ADAL" clId="{44C5D5D4-A2E9-41EB-8DF2-AFFEB6342B30}" dt="2023-02-13T19:23:50.225" v="1885" actId="1076"/>
          <ac:spMkLst>
            <pc:docMk/>
            <pc:sldMk cId="42950093" sldId="271"/>
            <ac:spMk id="57" creationId="{0212BD55-2B32-64DF-4D49-1D1634183D36}"/>
          </ac:spMkLst>
        </pc:spChg>
        <pc:spChg chg="add mod">
          <ac:chgData name="Joakim Hertzberg (elev)" userId="5b4b4fba-6046-46db-9c28-58ac3de7e1c2" providerId="ADAL" clId="{44C5D5D4-A2E9-41EB-8DF2-AFFEB6342B30}" dt="2023-02-13T19:23:48.889" v="1884" actId="1076"/>
          <ac:spMkLst>
            <pc:docMk/>
            <pc:sldMk cId="42950093" sldId="271"/>
            <ac:spMk id="58" creationId="{14413462-9BED-A129-A9B8-9ADE4894CDD1}"/>
          </ac:spMkLst>
        </pc:spChg>
        <pc:spChg chg="add mod">
          <ac:chgData name="Joakim Hertzberg (elev)" userId="5b4b4fba-6046-46db-9c28-58ac3de7e1c2" providerId="ADAL" clId="{44C5D5D4-A2E9-41EB-8DF2-AFFEB6342B30}" dt="2023-02-13T19:23:47.330" v="1883" actId="1076"/>
          <ac:spMkLst>
            <pc:docMk/>
            <pc:sldMk cId="42950093" sldId="271"/>
            <ac:spMk id="59" creationId="{BA69081D-3764-BF89-52D5-9238CEF558C7}"/>
          </ac:spMkLst>
        </pc:spChg>
        <pc:spChg chg="add del mod">
          <ac:chgData name="Joakim Hertzberg (elev)" userId="5b4b4fba-6046-46db-9c28-58ac3de7e1c2" providerId="ADAL" clId="{44C5D5D4-A2E9-41EB-8DF2-AFFEB6342B30}" dt="2023-02-13T18:00:20.381" v="1709" actId="478"/>
          <ac:spMkLst>
            <pc:docMk/>
            <pc:sldMk cId="42950093" sldId="271"/>
            <ac:spMk id="60" creationId="{1D30F11A-F7C8-F35F-93A9-3829C76094BE}"/>
          </ac:spMkLst>
        </pc:spChg>
        <pc:spChg chg="add mod">
          <ac:chgData name="Joakim Hertzberg (elev)" userId="5b4b4fba-6046-46db-9c28-58ac3de7e1c2" providerId="ADAL" clId="{44C5D5D4-A2E9-41EB-8DF2-AFFEB6342B30}" dt="2023-02-13T19:23:54.005" v="1886" actId="14100"/>
          <ac:spMkLst>
            <pc:docMk/>
            <pc:sldMk cId="42950093" sldId="271"/>
            <ac:spMk id="61" creationId="{A5650791-0CFF-AD5C-87CA-ABCFE0D87531}"/>
          </ac:spMkLst>
        </pc:spChg>
        <pc:spChg chg="add mod">
          <ac:chgData name="Joakim Hertzberg (elev)" userId="5b4b4fba-6046-46db-9c28-58ac3de7e1c2" providerId="ADAL" clId="{44C5D5D4-A2E9-41EB-8DF2-AFFEB6342B30}" dt="2023-02-13T19:24:00.822" v="1888" actId="14100"/>
          <ac:spMkLst>
            <pc:docMk/>
            <pc:sldMk cId="42950093" sldId="271"/>
            <ac:spMk id="62" creationId="{42E05AEF-4861-5345-56BC-94C208FB5B2C}"/>
          </ac:spMkLst>
        </pc:spChg>
        <pc:spChg chg="add mod">
          <ac:chgData name="Joakim Hertzberg (elev)" userId="5b4b4fba-6046-46db-9c28-58ac3de7e1c2" providerId="ADAL" clId="{44C5D5D4-A2E9-41EB-8DF2-AFFEB6342B30}" dt="2023-02-13T18:01:37.152" v="1740" actId="1076"/>
          <ac:spMkLst>
            <pc:docMk/>
            <pc:sldMk cId="42950093" sldId="271"/>
            <ac:spMk id="63" creationId="{6991D213-8C83-1FBA-DB53-54F4C77CE2CC}"/>
          </ac:spMkLst>
        </pc:spChg>
        <pc:spChg chg="add mod">
          <ac:chgData name="Joakim Hertzberg (elev)" userId="5b4b4fba-6046-46db-9c28-58ac3de7e1c2" providerId="ADAL" clId="{44C5D5D4-A2E9-41EB-8DF2-AFFEB6342B30}" dt="2023-02-13T19:25:52.207" v="1902" actId="115"/>
          <ac:spMkLst>
            <pc:docMk/>
            <pc:sldMk cId="42950093" sldId="271"/>
            <ac:spMk id="64" creationId="{7BEB169E-53D9-3D6B-7B25-33F1F0526A64}"/>
          </ac:spMkLst>
        </pc:spChg>
        <pc:spChg chg="add mod">
          <ac:chgData name="Joakim Hertzberg (elev)" userId="5b4b4fba-6046-46db-9c28-58ac3de7e1c2" providerId="ADAL" clId="{44C5D5D4-A2E9-41EB-8DF2-AFFEB6342B30}" dt="2023-02-13T19:23:14.599" v="1871" actId="688"/>
          <ac:spMkLst>
            <pc:docMk/>
            <pc:sldMk cId="42950093" sldId="271"/>
            <ac:spMk id="65" creationId="{0B25BA6C-5481-9E78-69A4-81104ACB3B4B}"/>
          </ac:spMkLst>
        </pc:spChg>
        <pc:spChg chg="add mod">
          <ac:chgData name="Joakim Hertzberg (elev)" userId="5b4b4fba-6046-46db-9c28-58ac3de7e1c2" providerId="ADAL" clId="{44C5D5D4-A2E9-41EB-8DF2-AFFEB6342B30}" dt="2023-02-13T19:23:12.634" v="1870" actId="688"/>
          <ac:spMkLst>
            <pc:docMk/>
            <pc:sldMk cId="42950093" sldId="271"/>
            <ac:spMk id="66" creationId="{4E078808-EC78-F426-710A-018138870749}"/>
          </ac:spMkLst>
        </pc:spChg>
        <pc:spChg chg="add mod">
          <ac:chgData name="Joakim Hertzberg (elev)" userId="5b4b4fba-6046-46db-9c28-58ac3de7e1c2" providerId="ADAL" clId="{44C5D5D4-A2E9-41EB-8DF2-AFFEB6342B30}" dt="2023-02-13T19:23:10.152" v="1869" actId="688"/>
          <ac:spMkLst>
            <pc:docMk/>
            <pc:sldMk cId="42950093" sldId="271"/>
            <ac:spMk id="67" creationId="{52A1500B-9677-D2C5-2CF8-F7A00BC0CAFA}"/>
          </ac:spMkLst>
        </pc:spChg>
        <pc:spChg chg="add mod">
          <ac:chgData name="Joakim Hertzberg (elev)" userId="5b4b4fba-6046-46db-9c28-58ac3de7e1c2" providerId="ADAL" clId="{44C5D5D4-A2E9-41EB-8DF2-AFFEB6342B30}" dt="2023-02-13T19:22:46.425" v="1857" actId="1076"/>
          <ac:spMkLst>
            <pc:docMk/>
            <pc:sldMk cId="42950093" sldId="271"/>
            <ac:spMk id="68" creationId="{226A12FE-CB2D-04A3-C266-5DDDFA632541}"/>
          </ac:spMkLst>
        </pc:spChg>
        <pc:spChg chg="add mod">
          <ac:chgData name="Joakim Hertzberg (elev)" userId="5b4b4fba-6046-46db-9c28-58ac3de7e1c2" providerId="ADAL" clId="{44C5D5D4-A2E9-41EB-8DF2-AFFEB6342B30}" dt="2023-02-13T19:22:56.697" v="1862" actId="1076"/>
          <ac:spMkLst>
            <pc:docMk/>
            <pc:sldMk cId="42950093" sldId="271"/>
            <ac:spMk id="69" creationId="{DEE2EEFD-C363-B116-834A-B5FA5BA64203}"/>
          </ac:spMkLst>
        </pc:spChg>
        <pc:spChg chg="add mod">
          <ac:chgData name="Joakim Hertzberg (elev)" userId="5b4b4fba-6046-46db-9c28-58ac3de7e1c2" providerId="ADAL" clId="{44C5D5D4-A2E9-41EB-8DF2-AFFEB6342B30}" dt="2023-02-13T19:23:00.567" v="1864" actId="1076"/>
          <ac:spMkLst>
            <pc:docMk/>
            <pc:sldMk cId="42950093" sldId="271"/>
            <ac:spMk id="70" creationId="{F9564F2B-D9B3-2985-9D70-2BBAAB5C67D0}"/>
          </ac:spMkLst>
        </pc:spChg>
        <pc:spChg chg="add del mod">
          <ac:chgData name="Joakim Hertzberg (elev)" userId="5b4b4fba-6046-46db-9c28-58ac3de7e1c2" providerId="ADAL" clId="{44C5D5D4-A2E9-41EB-8DF2-AFFEB6342B30}" dt="2023-02-13T19:23:05.603" v="1867" actId="478"/>
          <ac:spMkLst>
            <pc:docMk/>
            <pc:sldMk cId="42950093" sldId="271"/>
            <ac:spMk id="71" creationId="{9C73C569-CF69-31DF-77F9-84E4D7C54B27}"/>
          </ac:spMkLst>
        </pc:spChg>
        <pc:spChg chg="add mod">
          <ac:chgData name="Joakim Hertzberg (elev)" userId="5b4b4fba-6046-46db-9c28-58ac3de7e1c2" providerId="ADAL" clId="{44C5D5D4-A2E9-41EB-8DF2-AFFEB6342B30}" dt="2023-02-13T19:23:45.184" v="1882" actId="688"/>
          <ac:spMkLst>
            <pc:docMk/>
            <pc:sldMk cId="42950093" sldId="271"/>
            <ac:spMk id="72" creationId="{30F5107B-CE75-3957-495F-2A6E25CFE373}"/>
          </ac:spMkLst>
        </pc:spChg>
        <pc:spChg chg="add mod">
          <ac:chgData name="Joakim Hertzberg (elev)" userId="5b4b4fba-6046-46db-9c28-58ac3de7e1c2" providerId="ADAL" clId="{44C5D5D4-A2E9-41EB-8DF2-AFFEB6342B30}" dt="2023-02-13T19:25:27.957" v="1899" actId="20577"/>
          <ac:spMkLst>
            <pc:docMk/>
            <pc:sldMk cId="42950093" sldId="271"/>
            <ac:spMk id="73" creationId="{141EC175-D729-006C-CB67-CC61A1802A14}"/>
          </ac:spMkLst>
        </pc:spChg>
        <pc:grpChg chg="add mod">
          <ac:chgData name="Joakim Hertzberg (elev)" userId="5b4b4fba-6046-46db-9c28-58ac3de7e1c2" providerId="ADAL" clId="{44C5D5D4-A2E9-41EB-8DF2-AFFEB6342B30}" dt="2023-02-13T16:53:22.388" v="369" actId="164"/>
          <ac:grpSpMkLst>
            <pc:docMk/>
            <pc:sldMk cId="42950093" sldId="271"/>
            <ac:grpSpMk id="10" creationId="{4C85727A-D16B-83F8-3390-B9ECA0D16332}"/>
          </ac:grpSpMkLst>
        </pc:grpChg>
        <pc:cxnChg chg="del mod">
          <ac:chgData name="Joakim Hertzberg (elev)" userId="5b4b4fba-6046-46db-9c28-58ac3de7e1c2" providerId="ADAL" clId="{44C5D5D4-A2E9-41EB-8DF2-AFFEB6342B30}" dt="2023-02-13T16:53:32.747" v="373" actId="478"/>
          <ac:cxnSpMkLst>
            <pc:docMk/>
            <pc:sldMk cId="42950093" sldId="271"/>
            <ac:cxnSpMk id="7" creationId="{80E99A67-1796-CA4B-514A-C25FA5426917}"/>
          </ac:cxnSpMkLst>
        </pc:cxnChg>
      </pc:sldChg>
      <pc:sldChg chg="delSp modSp add mod modTransition delAnim">
        <pc:chgData name="Joakim Hertzberg (elev)" userId="5b4b4fba-6046-46db-9c28-58ac3de7e1c2" providerId="ADAL" clId="{44C5D5D4-A2E9-41EB-8DF2-AFFEB6342B30}" dt="2023-02-17T09:30:32.595" v="2426" actId="1076"/>
        <pc:sldMkLst>
          <pc:docMk/>
          <pc:sldMk cId="1752503077" sldId="272"/>
        </pc:sldMkLst>
        <pc:spChg chg="mod">
          <ac:chgData name="Joakim Hertzberg (elev)" userId="5b4b4fba-6046-46db-9c28-58ac3de7e1c2" providerId="ADAL" clId="{44C5D5D4-A2E9-41EB-8DF2-AFFEB6342B30}" dt="2023-02-17T09:30:28.893" v="2425" actId="1076"/>
          <ac:spMkLst>
            <pc:docMk/>
            <pc:sldMk cId="1752503077" sldId="272"/>
            <ac:spMk id="2" creationId="{2DCC26F2-6E09-A4B7-C48C-2814F38F8461}"/>
          </ac:spMkLst>
        </pc:spChg>
        <pc:spChg chg="del mod">
          <ac:chgData name="Joakim Hertzberg (elev)" userId="5b4b4fba-6046-46db-9c28-58ac3de7e1c2" providerId="ADAL" clId="{44C5D5D4-A2E9-41EB-8DF2-AFFEB6342B30}" dt="2023-02-13T16:54:57.849" v="387" actId="478"/>
          <ac:spMkLst>
            <pc:docMk/>
            <pc:sldMk cId="1752503077" sldId="272"/>
            <ac:spMk id="5" creationId="{59260EBE-7F3E-B7BA-55FF-77EA5B7DC31C}"/>
          </ac:spMkLst>
        </pc:spChg>
        <pc:spChg chg="del mod">
          <ac:chgData name="Joakim Hertzberg (elev)" userId="5b4b4fba-6046-46db-9c28-58ac3de7e1c2" providerId="ADAL" clId="{44C5D5D4-A2E9-41EB-8DF2-AFFEB6342B30}" dt="2023-02-13T16:54:57.849" v="387" actId="478"/>
          <ac:spMkLst>
            <pc:docMk/>
            <pc:sldMk cId="1752503077" sldId="272"/>
            <ac:spMk id="6" creationId="{70F36BA4-88F1-F3FD-7EA2-FBB4A0617884}"/>
          </ac:spMkLst>
        </pc:spChg>
        <pc:spChg chg="del mod">
          <ac:chgData name="Joakim Hertzberg (elev)" userId="5b4b4fba-6046-46db-9c28-58ac3de7e1c2" providerId="ADAL" clId="{44C5D5D4-A2E9-41EB-8DF2-AFFEB6342B30}" dt="2023-02-13T16:54:57.849" v="387" actId="478"/>
          <ac:spMkLst>
            <pc:docMk/>
            <pc:sldMk cId="1752503077" sldId="272"/>
            <ac:spMk id="8" creationId="{E198D1E8-AD26-133A-D4DA-5FD46ABC4E58}"/>
          </ac:spMkLst>
        </pc:spChg>
        <pc:spChg chg="del">
          <ac:chgData name="Joakim Hertzberg (elev)" userId="5b4b4fba-6046-46db-9c28-58ac3de7e1c2" providerId="ADAL" clId="{44C5D5D4-A2E9-41EB-8DF2-AFFEB6342B30}" dt="2023-02-13T16:54:52.172" v="385" actId="478"/>
          <ac:spMkLst>
            <pc:docMk/>
            <pc:sldMk cId="1752503077" sldId="272"/>
            <ac:spMk id="9" creationId="{40A35CF4-60B7-FDD0-B558-1177992A40DB}"/>
          </ac:spMkLst>
        </pc:spChg>
        <pc:spChg chg="mod">
          <ac:chgData name="Joakim Hertzberg (elev)" userId="5b4b4fba-6046-46db-9c28-58ac3de7e1c2" providerId="ADAL" clId="{44C5D5D4-A2E9-41EB-8DF2-AFFEB6342B30}" dt="2023-02-17T09:30:32.595" v="2426" actId="1076"/>
          <ac:spMkLst>
            <pc:docMk/>
            <pc:sldMk cId="1752503077" sldId="272"/>
            <ac:spMk id="12" creationId="{6565FF09-C671-53CD-8B75-2F9100BD17C2}"/>
          </ac:spMkLst>
        </pc:spChg>
        <pc:spChg chg="mod">
          <ac:chgData name="Joakim Hertzberg (elev)" userId="5b4b4fba-6046-46db-9c28-58ac3de7e1c2" providerId="ADAL" clId="{44C5D5D4-A2E9-41EB-8DF2-AFFEB6342B30}" dt="2023-02-14T07:35:38.325" v="2097" actId="122"/>
          <ac:spMkLst>
            <pc:docMk/>
            <pc:sldMk cId="1752503077" sldId="272"/>
            <ac:spMk id="16" creationId="{4D7BAFE3-44F7-C1D1-DD64-40D544B67ED4}"/>
          </ac:spMkLst>
        </pc:spChg>
        <pc:spChg chg="del mod">
          <ac:chgData name="Joakim Hertzberg (elev)" userId="5b4b4fba-6046-46db-9c28-58ac3de7e1c2" providerId="ADAL" clId="{44C5D5D4-A2E9-41EB-8DF2-AFFEB6342B30}" dt="2023-02-13T16:55:05.083" v="389" actId="478"/>
          <ac:spMkLst>
            <pc:docMk/>
            <pc:sldMk cId="1752503077" sldId="272"/>
            <ac:spMk id="17" creationId="{68FA8B06-D9C5-A743-1CDB-EC19BCD6B208}"/>
          </ac:spMkLst>
        </pc:spChg>
        <pc:spChg chg="del mod">
          <ac:chgData name="Joakim Hertzberg (elev)" userId="5b4b4fba-6046-46db-9c28-58ac3de7e1c2" providerId="ADAL" clId="{44C5D5D4-A2E9-41EB-8DF2-AFFEB6342B30}" dt="2023-02-13T16:55:05.083" v="389" actId="478"/>
          <ac:spMkLst>
            <pc:docMk/>
            <pc:sldMk cId="1752503077" sldId="272"/>
            <ac:spMk id="18" creationId="{063588CB-81CE-4E53-2FD3-4AA570C614C1}"/>
          </ac:spMkLst>
        </pc:spChg>
        <pc:spChg chg="del mod">
          <ac:chgData name="Joakim Hertzberg (elev)" userId="5b4b4fba-6046-46db-9c28-58ac3de7e1c2" providerId="ADAL" clId="{44C5D5D4-A2E9-41EB-8DF2-AFFEB6342B30}" dt="2023-02-13T16:55:05.083" v="389" actId="478"/>
          <ac:spMkLst>
            <pc:docMk/>
            <pc:sldMk cId="1752503077" sldId="272"/>
            <ac:spMk id="19" creationId="{EFBE39B0-8383-B5B5-4D86-E493686D752D}"/>
          </ac:spMkLst>
        </pc:spChg>
        <pc:spChg chg="del">
          <ac:chgData name="Joakim Hertzberg (elev)" userId="5b4b4fba-6046-46db-9c28-58ac3de7e1c2" providerId="ADAL" clId="{44C5D5D4-A2E9-41EB-8DF2-AFFEB6342B30}" dt="2023-02-13T16:55:05.083" v="389" actId="478"/>
          <ac:spMkLst>
            <pc:docMk/>
            <pc:sldMk cId="1752503077" sldId="272"/>
            <ac:spMk id="20" creationId="{C33B8D6B-DBE1-A3DB-6BF0-A71E574C2088}"/>
          </ac:spMkLst>
        </pc:spChg>
        <pc:spChg chg="del">
          <ac:chgData name="Joakim Hertzberg (elev)" userId="5b4b4fba-6046-46db-9c28-58ac3de7e1c2" providerId="ADAL" clId="{44C5D5D4-A2E9-41EB-8DF2-AFFEB6342B30}" dt="2023-02-13T16:54:57.849" v="387" actId="478"/>
          <ac:spMkLst>
            <pc:docMk/>
            <pc:sldMk cId="1752503077" sldId="272"/>
            <ac:spMk id="22" creationId="{C310F6F1-06A8-3B31-A135-C1803961E7EB}"/>
          </ac:spMkLst>
        </pc:spChg>
      </pc:sldChg>
      <pc:sldChg chg="addSp delSp modSp add mod delAnim modAnim">
        <pc:chgData name="Joakim Hertzberg (elev)" userId="5b4b4fba-6046-46db-9c28-58ac3de7e1c2" providerId="ADAL" clId="{44C5D5D4-A2E9-41EB-8DF2-AFFEB6342B30}" dt="2023-02-14T08:07:20.441" v="2234"/>
        <pc:sldMkLst>
          <pc:docMk/>
          <pc:sldMk cId="1926788299" sldId="273"/>
        </pc:sldMkLst>
        <pc:spChg chg="mod">
          <ac:chgData name="Joakim Hertzberg (elev)" userId="5b4b4fba-6046-46db-9c28-58ac3de7e1c2" providerId="ADAL" clId="{44C5D5D4-A2E9-41EB-8DF2-AFFEB6342B30}" dt="2023-02-14T07:36:40.377" v="2136" actId="688"/>
          <ac:spMkLst>
            <pc:docMk/>
            <pc:sldMk cId="1926788299" sldId="273"/>
            <ac:spMk id="3" creationId="{8675B963-A0E8-FE86-EEC5-192E47DC4D28}"/>
          </ac:spMkLst>
        </pc:spChg>
        <pc:spChg chg="add mod">
          <ac:chgData name="Joakim Hertzberg (elev)" userId="5b4b4fba-6046-46db-9c28-58ac3de7e1c2" providerId="ADAL" clId="{44C5D5D4-A2E9-41EB-8DF2-AFFEB6342B30}" dt="2023-02-14T07:46:48.512" v="2181" actId="1076"/>
          <ac:spMkLst>
            <pc:docMk/>
            <pc:sldMk cId="1926788299" sldId="273"/>
            <ac:spMk id="5" creationId="{339C9BA3-EC38-5E02-A625-D01463318B12}"/>
          </ac:spMkLst>
        </pc:spChg>
        <pc:spChg chg="add del mod">
          <ac:chgData name="Joakim Hertzberg (elev)" userId="5b4b4fba-6046-46db-9c28-58ac3de7e1c2" providerId="ADAL" clId="{44C5D5D4-A2E9-41EB-8DF2-AFFEB6342B30}" dt="2023-02-14T07:40:54.836" v="2146" actId="478"/>
          <ac:spMkLst>
            <pc:docMk/>
            <pc:sldMk cId="1926788299" sldId="273"/>
            <ac:spMk id="6" creationId="{A96B55EF-4BED-8009-0025-C7614089C92C}"/>
          </ac:spMkLst>
        </pc:spChg>
        <pc:spChg chg="add mod">
          <ac:chgData name="Joakim Hertzberg (elev)" userId="5b4b4fba-6046-46db-9c28-58ac3de7e1c2" providerId="ADAL" clId="{44C5D5D4-A2E9-41EB-8DF2-AFFEB6342B30}" dt="2023-02-14T07:43:33.278" v="2156" actId="1076"/>
          <ac:spMkLst>
            <pc:docMk/>
            <pc:sldMk cId="1926788299" sldId="273"/>
            <ac:spMk id="8" creationId="{3A86DF45-B14F-9440-4E71-E9062E8C8584}"/>
          </ac:spMkLst>
        </pc:spChg>
        <pc:spChg chg="add mod">
          <ac:chgData name="Joakim Hertzberg (elev)" userId="5b4b4fba-6046-46db-9c28-58ac3de7e1c2" providerId="ADAL" clId="{44C5D5D4-A2E9-41EB-8DF2-AFFEB6342B30}" dt="2023-02-14T07:45:39.787" v="2175" actId="1076"/>
          <ac:spMkLst>
            <pc:docMk/>
            <pc:sldMk cId="1926788299" sldId="273"/>
            <ac:spMk id="9" creationId="{7A63BE7B-E672-F7E1-E2B3-F8895DDC0A28}"/>
          </ac:spMkLst>
        </pc:spChg>
        <pc:spChg chg="del">
          <ac:chgData name="Joakim Hertzberg (elev)" userId="5b4b4fba-6046-46db-9c28-58ac3de7e1c2" providerId="ADAL" clId="{44C5D5D4-A2E9-41EB-8DF2-AFFEB6342B30}" dt="2023-02-14T07:36:28.437" v="2131" actId="478"/>
          <ac:spMkLst>
            <pc:docMk/>
            <pc:sldMk cId="1926788299" sldId="273"/>
            <ac:spMk id="10" creationId="{C4BA1198-CA2F-B516-6E9A-CC932322FE82}"/>
          </ac:spMkLst>
        </pc:spChg>
        <pc:spChg chg="del">
          <ac:chgData name="Joakim Hertzberg (elev)" userId="5b4b4fba-6046-46db-9c28-58ac3de7e1c2" providerId="ADAL" clId="{44C5D5D4-A2E9-41EB-8DF2-AFFEB6342B30}" dt="2023-02-14T07:36:30.378" v="2132" actId="478"/>
          <ac:spMkLst>
            <pc:docMk/>
            <pc:sldMk cId="1926788299" sldId="273"/>
            <ac:spMk id="11" creationId="{7CC725FD-E0A2-3602-EE58-60F645300285}"/>
          </ac:spMkLst>
        </pc:spChg>
        <pc:spChg chg="mod">
          <ac:chgData name="Joakim Hertzberg (elev)" userId="5b4b4fba-6046-46db-9c28-58ac3de7e1c2" providerId="ADAL" clId="{44C5D5D4-A2E9-41EB-8DF2-AFFEB6342B30}" dt="2023-02-14T07:34:59.754" v="2023" actId="1076"/>
          <ac:spMkLst>
            <pc:docMk/>
            <pc:sldMk cId="1926788299" sldId="273"/>
            <ac:spMk id="12" creationId="{6565FF09-C671-53CD-8B75-2F9100BD17C2}"/>
          </ac:spMkLst>
        </pc:spChg>
        <pc:spChg chg="del">
          <ac:chgData name="Joakim Hertzberg (elev)" userId="5b4b4fba-6046-46db-9c28-58ac3de7e1c2" providerId="ADAL" clId="{44C5D5D4-A2E9-41EB-8DF2-AFFEB6342B30}" dt="2023-02-14T07:36:32.050" v="2133" actId="478"/>
          <ac:spMkLst>
            <pc:docMk/>
            <pc:sldMk cId="1926788299" sldId="273"/>
            <ac:spMk id="13" creationId="{38F88B91-1E86-1D3D-18FF-B3B1A71CEBCC}"/>
          </ac:spMkLst>
        </pc:spChg>
        <pc:spChg chg="del mod">
          <ac:chgData name="Joakim Hertzberg (elev)" userId="5b4b4fba-6046-46db-9c28-58ac3de7e1c2" providerId="ADAL" clId="{44C5D5D4-A2E9-41EB-8DF2-AFFEB6342B30}" dt="2023-02-14T07:36:33.654" v="2135" actId="478"/>
          <ac:spMkLst>
            <pc:docMk/>
            <pc:sldMk cId="1926788299" sldId="273"/>
            <ac:spMk id="14" creationId="{5C87A94D-C287-E884-7DF2-479028E72F2D}"/>
          </ac:spMkLst>
        </pc:spChg>
        <pc:spChg chg="add mod">
          <ac:chgData name="Joakim Hertzberg (elev)" userId="5b4b4fba-6046-46db-9c28-58ac3de7e1c2" providerId="ADAL" clId="{44C5D5D4-A2E9-41EB-8DF2-AFFEB6342B30}" dt="2023-02-14T07:45:17.827" v="2164" actId="1076"/>
          <ac:spMkLst>
            <pc:docMk/>
            <pc:sldMk cId="1926788299" sldId="273"/>
            <ac:spMk id="15" creationId="{1350F902-4EC7-D881-F0BC-6D1AA2A2333B}"/>
          </ac:spMkLst>
        </pc:spChg>
        <pc:spChg chg="mod">
          <ac:chgData name="Joakim Hertzberg (elev)" userId="5b4b4fba-6046-46db-9c28-58ac3de7e1c2" providerId="ADAL" clId="{44C5D5D4-A2E9-41EB-8DF2-AFFEB6342B30}" dt="2023-02-14T07:35:15.412" v="2059" actId="122"/>
          <ac:spMkLst>
            <pc:docMk/>
            <pc:sldMk cId="1926788299" sldId="273"/>
            <ac:spMk id="16" creationId="{4D7BAFE3-44F7-C1D1-DD64-40D544B67ED4}"/>
          </ac:spMkLst>
        </pc:spChg>
        <pc:spChg chg="add mod">
          <ac:chgData name="Joakim Hertzberg (elev)" userId="5b4b4fba-6046-46db-9c28-58ac3de7e1c2" providerId="ADAL" clId="{44C5D5D4-A2E9-41EB-8DF2-AFFEB6342B30}" dt="2023-02-14T07:45:24.320" v="2170" actId="1037"/>
          <ac:spMkLst>
            <pc:docMk/>
            <pc:sldMk cId="1926788299" sldId="273"/>
            <ac:spMk id="17" creationId="{4D76EAB7-AFD0-00A4-A612-4DFB06F43A41}"/>
          </ac:spMkLst>
        </pc:spChg>
        <pc:spChg chg="add mod">
          <ac:chgData name="Joakim Hertzberg (elev)" userId="5b4b4fba-6046-46db-9c28-58ac3de7e1c2" providerId="ADAL" clId="{44C5D5D4-A2E9-41EB-8DF2-AFFEB6342B30}" dt="2023-02-14T07:45:32.425" v="2172" actId="688"/>
          <ac:spMkLst>
            <pc:docMk/>
            <pc:sldMk cId="1926788299" sldId="273"/>
            <ac:spMk id="18" creationId="{C519D6A2-C25B-6E7A-BF14-BE9B0ACBA370}"/>
          </ac:spMkLst>
        </pc:spChg>
        <pc:spChg chg="add del mod">
          <ac:chgData name="Joakim Hertzberg (elev)" userId="5b4b4fba-6046-46db-9c28-58ac3de7e1c2" providerId="ADAL" clId="{44C5D5D4-A2E9-41EB-8DF2-AFFEB6342B30}" dt="2023-02-14T07:46:47.024" v="2180" actId="478"/>
          <ac:spMkLst>
            <pc:docMk/>
            <pc:sldMk cId="1926788299" sldId="273"/>
            <ac:spMk id="19" creationId="{C8162864-E06C-A717-9ED3-8E9E4252A61D}"/>
          </ac:spMkLst>
        </pc:spChg>
        <pc:spChg chg="add mod">
          <ac:chgData name="Joakim Hertzberg (elev)" userId="5b4b4fba-6046-46db-9c28-58ac3de7e1c2" providerId="ADAL" clId="{44C5D5D4-A2E9-41EB-8DF2-AFFEB6342B30}" dt="2023-02-14T07:47:13.986" v="2189" actId="1076"/>
          <ac:spMkLst>
            <pc:docMk/>
            <pc:sldMk cId="1926788299" sldId="273"/>
            <ac:spMk id="20" creationId="{04B9F5E0-C78F-50C5-2CF4-FB5E2C4B5C91}"/>
          </ac:spMkLst>
        </pc:spChg>
        <pc:spChg chg="del">
          <ac:chgData name="Joakim Hertzberg (elev)" userId="5b4b4fba-6046-46db-9c28-58ac3de7e1c2" providerId="ADAL" clId="{44C5D5D4-A2E9-41EB-8DF2-AFFEB6342B30}" dt="2023-02-14T07:36:26.671" v="2130" actId="478"/>
          <ac:spMkLst>
            <pc:docMk/>
            <pc:sldMk cId="1926788299" sldId="273"/>
            <ac:spMk id="22" creationId="{C310F6F1-06A8-3B31-A135-C1803961E7EB}"/>
          </ac:spMkLst>
        </pc:spChg>
        <pc:cxnChg chg="mod">
          <ac:chgData name="Joakim Hertzberg (elev)" userId="5b4b4fba-6046-46db-9c28-58ac3de7e1c2" providerId="ADAL" clId="{44C5D5D4-A2E9-41EB-8DF2-AFFEB6342B30}" dt="2023-02-14T07:36:40.377" v="2136" actId="688"/>
          <ac:cxnSpMkLst>
            <pc:docMk/>
            <pc:sldMk cId="1926788299" sldId="273"/>
            <ac:cxnSpMk id="7" creationId="{80E99A67-1796-CA4B-514A-C25FA5426917}"/>
          </ac:cxnSpMkLst>
        </pc:cxnChg>
      </pc:sldChg>
      <pc:sldChg chg="addSp delSp modSp add del mod">
        <pc:chgData name="Joakim Hertzberg (elev)" userId="5b4b4fba-6046-46db-9c28-58ac3de7e1c2" providerId="ADAL" clId="{44C5D5D4-A2E9-41EB-8DF2-AFFEB6342B30}" dt="2023-02-14T07:48:23.510" v="2205"/>
        <pc:sldMkLst>
          <pc:docMk/>
          <pc:sldMk cId="784056400" sldId="274"/>
        </pc:sldMkLst>
        <pc:spChg chg="mod">
          <ac:chgData name="Joakim Hertzberg (elev)" userId="5b4b4fba-6046-46db-9c28-58ac3de7e1c2" providerId="ADAL" clId="{44C5D5D4-A2E9-41EB-8DF2-AFFEB6342B30}" dt="2023-02-14T07:48:19.137" v="2202" actId="688"/>
          <ac:spMkLst>
            <pc:docMk/>
            <pc:sldMk cId="784056400" sldId="274"/>
            <ac:spMk id="2" creationId="{2DCC26F2-6E09-A4B7-C48C-2814F38F8461}"/>
          </ac:spMkLst>
        </pc:spChg>
        <pc:spChg chg="mod">
          <ac:chgData name="Joakim Hertzberg (elev)" userId="5b4b4fba-6046-46db-9c28-58ac3de7e1c2" providerId="ADAL" clId="{44C5D5D4-A2E9-41EB-8DF2-AFFEB6342B30}" dt="2023-02-14T07:48:19.137" v="2202" actId="688"/>
          <ac:spMkLst>
            <pc:docMk/>
            <pc:sldMk cId="784056400" sldId="274"/>
            <ac:spMk id="3" creationId="{8675B963-A0E8-FE86-EEC5-192E47DC4D28}"/>
          </ac:spMkLst>
        </pc:spChg>
        <pc:spChg chg="add del mod">
          <ac:chgData name="Joakim Hertzberg (elev)" userId="5b4b4fba-6046-46db-9c28-58ac3de7e1c2" providerId="ADAL" clId="{44C5D5D4-A2E9-41EB-8DF2-AFFEB6342B30}" dt="2023-02-14T07:48:21.999" v="2203"/>
          <ac:spMkLst>
            <pc:docMk/>
            <pc:sldMk cId="784056400" sldId="274"/>
            <ac:spMk id="8" creationId="{01ED42E6-2961-019C-1A58-37BCC82F6735}"/>
          </ac:spMkLst>
        </pc:spChg>
        <pc:spChg chg="add del">
          <ac:chgData name="Joakim Hertzberg (elev)" userId="5b4b4fba-6046-46db-9c28-58ac3de7e1c2" providerId="ADAL" clId="{44C5D5D4-A2E9-41EB-8DF2-AFFEB6342B30}" dt="2023-02-14T07:48:22.835" v="2204" actId="478"/>
          <ac:spMkLst>
            <pc:docMk/>
            <pc:sldMk cId="784056400" sldId="274"/>
            <ac:spMk id="12" creationId="{6565FF09-C671-53CD-8B75-2F9100BD17C2}"/>
          </ac:spMkLst>
        </pc:spChg>
        <pc:cxnChg chg="mod">
          <ac:chgData name="Joakim Hertzberg (elev)" userId="5b4b4fba-6046-46db-9c28-58ac3de7e1c2" providerId="ADAL" clId="{44C5D5D4-A2E9-41EB-8DF2-AFFEB6342B30}" dt="2023-02-14T07:48:19.137" v="2202" actId="688"/>
          <ac:cxnSpMkLst>
            <pc:docMk/>
            <pc:sldMk cId="784056400" sldId="274"/>
            <ac:cxnSpMk id="7" creationId="{80E99A67-1796-CA4B-514A-C25FA5426917}"/>
          </ac:cxnSpMkLst>
        </pc:cxnChg>
      </pc:sldChg>
      <pc:sldChg chg="addSp delSp modSp add mod">
        <pc:chgData name="Joakim Hertzberg (elev)" userId="5b4b4fba-6046-46db-9c28-58ac3de7e1c2" providerId="ADAL" clId="{44C5D5D4-A2E9-41EB-8DF2-AFFEB6342B30}" dt="2023-02-14T08:06:29.580" v="2226" actId="1076"/>
        <pc:sldMkLst>
          <pc:docMk/>
          <pc:sldMk cId="3628967529" sldId="274"/>
        </pc:sldMkLst>
        <pc:spChg chg="mod">
          <ac:chgData name="Joakim Hertzberg (elev)" userId="5b4b4fba-6046-46db-9c28-58ac3de7e1c2" providerId="ADAL" clId="{44C5D5D4-A2E9-41EB-8DF2-AFFEB6342B30}" dt="2023-02-14T08:06:29.580" v="2226" actId="1076"/>
          <ac:spMkLst>
            <pc:docMk/>
            <pc:sldMk cId="3628967529" sldId="274"/>
            <ac:spMk id="2" creationId="{2DCC26F2-6E09-A4B7-C48C-2814F38F8461}"/>
          </ac:spMkLst>
        </pc:spChg>
        <pc:spChg chg="mod">
          <ac:chgData name="Joakim Hertzberg (elev)" userId="5b4b4fba-6046-46db-9c28-58ac3de7e1c2" providerId="ADAL" clId="{44C5D5D4-A2E9-41EB-8DF2-AFFEB6342B30}" dt="2023-02-14T08:06:29.580" v="2226" actId="1076"/>
          <ac:spMkLst>
            <pc:docMk/>
            <pc:sldMk cId="3628967529" sldId="274"/>
            <ac:spMk id="3" creationId="{8675B963-A0E8-FE86-EEC5-192E47DC4D28}"/>
          </ac:spMkLst>
        </pc:spChg>
        <pc:spChg chg="add mod">
          <ac:chgData name="Joakim Hertzberg (elev)" userId="5b4b4fba-6046-46db-9c28-58ac3de7e1c2" providerId="ADAL" clId="{44C5D5D4-A2E9-41EB-8DF2-AFFEB6342B30}" dt="2023-02-14T07:48:38.515" v="2207"/>
          <ac:spMkLst>
            <pc:docMk/>
            <pc:sldMk cId="3628967529" sldId="274"/>
            <ac:spMk id="4" creationId="{77BCD23A-EAE4-A457-9FDA-59FAD29B298D}"/>
          </ac:spMkLst>
        </pc:spChg>
        <pc:spChg chg="del">
          <ac:chgData name="Joakim Hertzberg (elev)" userId="5b4b4fba-6046-46db-9c28-58ac3de7e1c2" providerId="ADAL" clId="{44C5D5D4-A2E9-41EB-8DF2-AFFEB6342B30}" dt="2023-02-14T07:48:40.136" v="2208" actId="478"/>
          <ac:spMkLst>
            <pc:docMk/>
            <pc:sldMk cId="3628967529" sldId="274"/>
            <ac:spMk id="12" creationId="{6565FF09-C671-53CD-8B75-2F9100BD17C2}"/>
          </ac:spMkLst>
        </pc:spChg>
        <pc:cxnChg chg="mod">
          <ac:chgData name="Joakim Hertzberg (elev)" userId="5b4b4fba-6046-46db-9c28-58ac3de7e1c2" providerId="ADAL" clId="{44C5D5D4-A2E9-41EB-8DF2-AFFEB6342B30}" dt="2023-02-14T08:06:29.580" v="2226" actId="1076"/>
          <ac:cxnSpMkLst>
            <pc:docMk/>
            <pc:sldMk cId="3628967529" sldId="274"/>
            <ac:cxnSpMk id="7" creationId="{80E99A67-1796-CA4B-514A-C25FA5426917}"/>
          </ac:cxnSpMkLst>
        </pc:cxnChg>
      </pc:sldChg>
      <pc:sldChg chg="add del">
        <pc:chgData name="Joakim Hertzberg (elev)" userId="5b4b4fba-6046-46db-9c28-58ac3de7e1c2" providerId="ADAL" clId="{44C5D5D4-A2E9-41EB-8DF2-AFFEB6342B30}" dt="2023-02-14T08:09:27.447" v="2238" actId="47"/>
        <pc:sldMkLst>
          <pc:docMk/>
          <pc:sldMk cId="621136743" sldId="275"/>
        </pc:sldMkLst>
      </pc:sldChg>
      <pc:sldChg chg="addSp delSp modSp add del mod modTransition delAnim">
        <pc:chgData name="Joakim Hertzberg (elev)" userId="5b4b4fba-6046-46db-9c28-58ac3de7e1c2" providerId="ADAL" clId="{44C5D5D4-A2E9-41EB-8DF2-AFFEB6342B30}" dt="2023-02-17T08:59:40.886" v="2408" actId="47"/>
        <pc:sldMkLst>
          <pc:docMk/>
          <pc:sldMk cId="860228819" sldId="275"/>
        </pc:sldMkLst>
        <pc:spChg chg="del">
          <ac:chgData name="Joakim Hertzberg (elev)" userId="5b4b4fba-6046-46db-9c28-58ac3de7e1c2" providerId="ADAL" clId="{44C5D5D4-A2E9-41EB-8DF2-AFFEB6342B30}" dt="2023-02-14T08:09:41.737" v="2242" actId="478"/>
          <ac:spMkLst>
            <pc:docMk/>
            <pc:sldMk cId="860228819" sldId="275"/>
            <ac:spMk id="5" creationId="{339C9BA3-EC38-5E02-A625-D01463318B12}"/>
          </ac:spMkLst>
        </pc:spChg>
        <pc:spChg chg="del">
          <ac:chgData name="Joakim Hertzberg (elev)" userId="5b4b4fba-6046-46db-9c28-58ac3de7e1c2" providerId="ADAL" clId="{44C5D5D4-A2E9-41EB-8DF2-AFFEB6342B30}" dt="2023-02-14T08:09:43.970" v="2243" actId="478"/>
          <ac:spMkLst>
            <pc:docMk/>
            <pc:sldMk cId="860228819" sldId="275"/>
            <ac:spMk id="8" creationId="{3A86DF45-B14F-9440-4E71-E9062E8C8584}"/>
          </ac:spMkLst>
        </pc:spChg>
        <pc:spChg chg="del">
          <ac:chgData name="Joakim Hertzberg (elev)" userId="5b4b4fba-6046-46db-9c28-58ac3de7e1c2" providerId="ADAL" clId="{44C5D5D4-A2E9-41EB-8DF2-AFFEB6342B30}" dt="2023-02-14T08:09:50.471" v="2249" actId="478"/>
          <ac:spMkLst>
            <pc:docMk/>
            <pc:sldMk cId="860228819" sldId="275"/>
            <ac:spMk id="9" creationId="{7A63BE7B-E672-F7E1-E2B3-F8895DDC0A28}"/>
          </ac:spMkLst>
        </pc:spChg>
        <pc:spChg chg="del mod">
          <ac:chgData name="Joakim Hertzberg (elev)" userId="5b4b4fba-6046-46db-9c28-58ac3de7e1c2" providerId="ADAL" clId="{44C5D5D4-A2E9-41EB-8DF2-AFFEB6342B30}" dt="2023-02-14T08:09:46.080" v="2245" actId="478"/>
          <ac:spMkLst>
            <pc:docMk/>
            <pc:sldMk cId="860228819" sldId="275"/>
            <ac:spMk id="15" creationId="{1350F902-4EC7-D881-F0BC-6D1AA2A2333B}"/>
          </ac:spMkLst>
        </pc:spChg>
        <pc:spChg chg="del mod">
          <ac:chgData name="Joakim Hertzberg (elev)" userId="5b4b4fba-6046-46db-9c28-58ac3de7e1c2" providerId="ADAL" clId="{44C5D5D4-A2E9-41EB-8DF2-AFFEB6342B30}" dt="2023-02-14T08:09:47.567" v="2247" actId="478"/>
          <ac:spMkLst>
            <pc:docMk/>
            <pc:sldMk cId="860228819" sldId="275"/>
            <ac:spMk id="17" creationId="{4D76EAB7-AFD0-00A4-A612-4DFB06F43A41}"/>
          </ac:spMkLst>
        </pc:spChg>
        <pc:spChg chg="del">
          <ac:chgData name="Joakim Hertzberg (elev)" userId="5b4b4fba-6046-46db-9c28-58ac3de7e1c2" providerId="ADAL" clId="{44C5D5D4-A2E9-41EB-8DF2-AFFEB6342B30}" dt="2023-02-14T08:09:49.025" v="2248" actId="478"/>
          <ac:spMkLst>
            <pc:docMk/>
            <pc:sldMk cId="860228819" sldId="275"/>
            <ac:spMk id="18" creationId="{C519D6A2-C25B-6E7A-BF14-BE9B0ACBA370}"/>
          </ac:spMkLst>
        </pc:spChg>
        <pc:spChg chg="del mod">
          <ac:chgData name="Joakim Hertzberg (elev)" userId="5b4b4fba-6046-46db-9c28-58ac3de7e1c2" providerId="ADAL" clId="{44C5D5D4-A2E9-41EB-8DF2-AFFEB6342B30}" dt="2023-02-14T08:09:40.171" v="2241" actId="478"/>
          <ac:spMkLst>
            <pc:docMk/>
            <pc:sldMk cId="860228819" sldId="275"/>
            <ac:spMk id="20" creationId="{04B9F5E0-C78F-50C5-2CF4-FB5E2C4B5C91}"/>
          </ac:spMkLst>
        </pc:spChg>
        <pc:cxnChg chg="add mod">
          <ac:chgData name="Joakim Hertzberg (elev)" userId="5b4b4fba-6046-46db-9c28-58ac3de7e1c2" providerId="ADAL" clId="{44C5D5D4-A2E9-41EB-8DF2-AFFEB6342B30}" dt="2023-02-14T08:10:24.003" v="2257" actId="14100"/>
          <ac:cxnSpMkLst>
            <pc:docMk/>
            <pc:sldMk cId="860228819" sldId="275"/>
            <ac:cxnSpMk id="4" creationId="{AC7D7CEF-BC00-1817-6408-56CD57C493D1}"/>
          </ac:cxnSpMkLst>
        </pc:cxnChg>
        <pc:cxnChg chg="mod">
          <ac:chgData name="Joakim Hertzberg (elev)" userId="5b4b4fba-6046-46db-9c28-58ac3de7e1c2" providerId="ADAL" clId="{44C5D5D4-A2E9-41EB-8DF2-AFFEB6342B30}" dt="2023-02-14T08:10:11.928" v="2254" actId="1076"/>
          <ac:cxnSpMkLst>
            <pc:docMk/>
            <pc:sldMk cId="860228819" sldId="275"/>
            <ac:cxnSpMk id="7" creationId="{80E99A67-1796-CA4B-514A-C25FA5426917}"/>
          </ac:cxnSpMkLst>
        </pc:cxnChg>
      </pc:sldChg>
      <pc:sldChg chg="add del">
        <pc:chgData name="Joakim Hertzberg (elev)" userId="5b4b4fba-6046-46db-9c28-58ac3de7e1c2" providerId="ADAL" clId="{44C5D5D4-A2E9-41EB-8DF2-AFFEB6342B30}" dt="2023-02-14T08:09:57.963" v="2251" actId="47"/>
        <pc:sldMkLst>
          <pc:docMk/>
          <pc:sldMk cId="639048675" sldId="276"/>
        </pc:sldMkLst>
      </pc:sldChg>
      <pc:sldChg chg="modSp add del mod">
        <pc:chgData name="Joakim Hertzberg (elev)" userId="5b4b4fba-6046-46db-9c28-58ac3de7e1c2" providerId="ADAL" clId="{44C5D5D4-A2E9-41EB-8DF2-AFFEB6342B30}" dt="2023-02-14T08:10:29.624" v="2258" actId="47"/>
        <pc:sldMkLst>
          <pc:docMk/>
          <pc:sldMk cId="2114916521" sldId="276"/>
        </pc:sldMkLst>
        <pc:spChg chg="mod">
          <ac:chgData name="Joakim Hertzberg (elev)" userId="5b4b4fba-6046-46db-9c28-58ac3de7e1c2" providerId="ADAL" clId="{44C5D5D4-A2E9-41EB-8DF2-AFFEB6342B30}" dt="2023-02-14T08:10:03.383" v="2253" actId="1076"/>
          <ac:spMkLst>
            <pc:docMk/>
            <pc:sldMk cId="2114916521" sldId="276"/>
            <ac:spMk id="3" creationId="{8675B963-A0E8-FE86-EEC5-192E47DC4D28}"/>
          </ac:spMkLst>
        </pc:spChg>
        <pc:cxnChg chg="mod">
          <ac:chgData name="Joakim Hertzberg (elev)" userId="5b4b4fba-6046-46db-9c28-58ac3de7e1c2" providerId="ADAL" clId="{44C5D5D4-A2E9-41EB-8DF2-AFFEB6342B30}" dt="2023-02-14T08:10:03.383" v="2253" actId="1076"/>
          <ac:cxnSpMkLst>
            <pc:docMk/>
            <pc:sldMk cId="2114916521" sldId="276"/>
            <ac:cxnSpMk id="7" creationId="{80E99A67-1796-CA4B-514A-C25FA5426917}"/>
          </ac:cxnSpMkLst>
        </pc:cxnChg>
      </pc:sldChg>
      <pc:sldChg chg="modSp add del mod modTransition">
        <pc:chgData name="Joakim Hertzberg (elev)" userId="5b4b4fba-6046-46db-9c28-58ac3de7e1c2" providerId="ADAL" clId="{44C5D5D4-A2E9-41EB-8DF2-AFFEB6342B30}" dt="2023-02-17T08:59:42.301" v="2409" actId="47"/>
        <pc:sldMkLst>
          <pc:docMk/>
          <pc:sldMk cId="2947826916" sldId="276"/>
        </pc:sldMkLst>
        <pc:spChg chg="mod">
          <ac:chgData name="Joakim Hertzberg (elev)" userId="5b4b4fba-6046-46db-9c28-58ac3de7e1c2" providerId="ADAL" clId="{44C5D5D4-A2E9-41EB-8DF2-AFFEB6342B30}" dt="2023-02-14T08:10:48.953" v="2268" actId="1035"/>
          <ac:spMkLst>
            <pc:docMk/>
            <pc:sldMk cId="2947826916" sldId="276"/>
            <ac:spMk id="3" creationId="{8675B963-A0E8-FE86-EEC5-192E47DC4D28}"/>
          </ac:spMkLst>
        </pc:spChg>
      </pc:sldChg>
      <pc:sldChg chg="addSp delSp modSp add del mod modTransition setBg delAnim">
        <pc:chgData name="Joakim Hertzberg (elev)" userId="5b4b4fba-6046-46db-9c28-58ac3de7e1c2" providerId="ADAL" clId="{44C5D5D4-A2E9-41EB-8DF2-AFFEB6342B30}" dt="2023-02-17T08:59:43.686" v="2410" actId="47"/>
        <pc:sldMkLst>
          <pc:docMk/>
          <pc:sldMk cId="2027085588" sldId="277"/>
        </pc:sldMkLst>
        <pc:spChg chg="mod">
          <ac:chgData name="Joakim Hertzberg (elev)" userId="5b4b4fba-6046-46db-9c28-58ac3de7e1c2" providerId="ADAL" clId="{44C5D5D4-A2E9-41EB-8DF2-AFFEB6342B30}" dt="2023-02-14T08:22:00.835" v="2296" actId="688"/>
          <ac:spMkLst>
            <pc:docMk/>
            <pc:sldMk cId="2027085588" sldId="277"/>
            <ac:spMk id="2" creationId="{2DCC26F2-6E09-A4B7-C48C-2814F38F8461}"/>
          </ac:spMkLst>
        </pc:spChg>
        <pc:spChg chg="mod">
          <ac:chgData name="Joakim Hertzberg (elev)" userId="5b4b4fba-6046-46db-9c28-58ac3de7e1c2" providerId="ADAL" clId="{44C5D5D4-A2E9-41EB-8DF2-AFFEB6342B30}" dt="2023-02-14T08:20:09.386" v="2280" actId="1076"/>
          <ac:spMkLst>
            <pc:docMk/>
            <pc:sldMk cId="2027085588" sldId="277"/>
            <ac:spMk id="3" creationId="{8675B963-A0E8-FE86-EEC5-192E47DC4D28}"/>
          </ac:spMkLst>
        </pc:spChg>
        <pc:spChg chg="del mod">
          <ac:chgData name="Joakim Hertzberg (elev)" userId="5b4b4fba-6046-46db-9c28-58ac3de7e1c2" providerId="ADAL" clId="{44C5D5D4-A2E9-41EB-8DF2-AFFEB6342B30}" dt="2023-02-14T08:19:30.655" v="2271" actId="478"/>
          <ac:spMkLst>
            <pc:docMk/>
            <pc:sldMk cId="2027085588" sldId="277"/>
            <ac:spMk id="4" creationId="{86B0A169-D0A9-C9CD-4C72-B4E3678B69A0}"/>
          </ac:spMkLst>
        </pc:spChg>
        <pc:spChg chg="del mod">
          <ac:chgData name="Joakim Hertzberg (elev)" userId="5b4b4fba-6046-46db-9c28-58ac3de7e1c2" providerId="ADAL" clId="{44C5D5D4-A2E9-41EB-8DF2-AFFEB6342B30}" dt="2023-02-14T08:19:30.655" v="2271" actId="478"/>
          <ac:spMkLst>
            <pc:docMk/>
            <pc:sldMk cId="2027085588" sldId="277"/>
            <ac:spMk id="5" creationId="{9A656EDB-ACCD-0572-1F6E-512DA5A9982E}"/>
          </ac:spMkLst>
        </pc:spChg>
        <pc:spChg chg="del mod">
          <ac:chgData name="Joakim Hertzberg (elev)" userId="5b4b4fba-6046-46db-9c28-58ac3de7e1c2" providerId="ADAL" clId="{44C5D5D4-A2E9-41EB-8DF2-AFFEB6342B30}" dt="2023-02-14T08:19:30.655" v="2271" actId="478"/>
          <ac:spMkLst>
            <pc:docMk/>
            <pc:sldMk cId="2027085588" sldId="277"/>
            <ac:spMk id="6" creationId="{663B912A-C79A-E0C1-395F-26C231A40D35}"/>
          </ac:spMkLst>
        </pc:spChg>
        <pc:spChg chg="del mod">
          <ac:chgData name="Joakim Hertzberg (elev)" userId="5b4b4fba-6046-46db-9c28-58ac3de7e1c2" providerId="ADAL" clId="{44C5D5D4-A2E9-41EB-8DF2-AFFEB6342B30}" dt="2023-02-14T08:19:34.539" v="2272" actId="478"/>
          <ac:spMkLst>
            <pc:docMk/>
            <pc:sldMk cId="2027085588" sldId="277"/>
            <ac:spMk id="10" creationId="{C4BA1198-CA2F-B516-6E9A-CC932322FE82}"/>
          </ac:spMkLst>
        </pc:spChg>
        <pc:spChg chg="del mod">
          <ac:chgData name="Joakim Hertzberg (elev)" userId="5b4b4fba-6046-46db-9c28-58ac3de7e1c2" providerId="ADAL" clId="{44C5D5D4-A2E9-41EB-8DF2-AFFEB6342B30}" dt="2023-02-14T08:19:34.539" v="2272" actId="478"/>
          <ac:spMkLst>
            <pc:docMk/>
            <pc:sldMk cId="2027085588" sldId="277"/>
            <ac:spMk id="11" creationId="{7CC725FD-E0A2-3602-EE58-60F645300285}"/>
          </ac:spMkLst>
        </pc:spChg>
        <pc:spChg chg="mod">
          <ac:chgData name="Joakim Hertzberg (elev)" userId="5b4b4fba-6046-46db-9c28-58ac3de7e1c2" providerId="ADAL" clId="{44C5D5D4-A2E9-41EB-8DF2-AFFEB6342B30}" dt="2023-02-14T08:20:37.480" v="2293" actId="1037"/>
          <ac:spMkLst>
            <pc:docMk/>
            <pc:sldMk cId="2027085588" sldId="277"/>
            <ac:spMk id="12" creationId="{6565FF09-C671-53CD-8B75-2F9100BD17C2}"/>
          </ac:spMkLst>
        </pc:spChg>
        <pc:spChg chg="del mod">
          <ac:chgData name="Joakim Hertzberg (elev)" userId="5b4b4fba-6046-46db-9c28-58ac3de7e1c2" providerId="ADAL" clId="{44C5D5D4-A2E9-41EB-8DF2-AFFEB6342B30}" dt="2023-02-14T08:19:34.539" v="2272" actId="478"/>
          <ac:spMkLst>
            <pc:docMk/>
            <pc:sldMk cId="2027085588" sldId="277"/>
            <ac:spMk id="13" creationId="{38F88B91-1E86-1D3D-18FF-B3B1A71CEBCC}"/>
          </ac:spMkLst>
        </pc:spChg>
        <pc:spChg chg="del mod">
          <ac:chgData name="Joakim Hertzberg (elev)" userId="5b4b4fba-6046-46db-9c28-58ac3de7e1c2" providerId="ADAL" clId="{44C5D5D4-A2E9-41EB-8DF2-AFFEB6342B30}" dt="2023-02-14T08:19:30.655" v="2271" actId="478"/>
          <ac:spMkLst>
            <pc:docMk/>
            <pc:sldMk cId="2027085588" sldId="277"/>
            <ac:spMk id="14" creationId="{5C87A94D-C287-E884-7DF2-479028E72F2D}"/>
          </ac:spMkLst>
        </pc:spChg>
        <pc:spChg chg="mod">
          <ac:chgData name="Joakim Hertzberg (elev)" userId="5b4b4fba-6046-46db-9c28-58ac3de7e1c2" providerId="ADAL" clId="{44C5D5D4-A2E9-41EB-8DF2-AFFEB6342B30}" dt="2023-02-14T08:19:50.662" v="2276" actId="1076"/>
          <ac:spMkLst>
            <pc:docMk/>
            <pc:sldMk cId="2027085588" sldId="277"/>
            <ac:spMk id="16" creationId="{4D7BAFE3-44F7-C1D1-DD64-40D544B67ED4}"/>
          </ac:spMkLst>
        </pc:spChg>
        <pc:spChg chg="del mod">
          <ac:chgData name="Joakim Hertzberg (elev)" userId="5b4b4fba-6046-46db-9c28-58ac3de7e1c2" providerId="ADAL" clId="{44C5D5D4-A2E9-41EB-8DF2-AFFEB6342B30}" dt="2023-02-14T08:19:30.655" v="2271" actId="478"/>
          <ac:spMkLst>
            <pc:docMk/>
            <pc:sldMk cId="2027085588" sldId="277"/>
            <ac:spMk id="22" creationId="{C310F6F1-06A8-3B31-A135-C1803961E7EB}"/>
          </ac:spMkLst>
        </pc:spChg>
        <pc:cxnChg chg="del mod">
          <ac:chgData name="Joakim Hertzberg (elev)" userId="5b4b4fba-6046-46db-9c28-58ac3de7e1c2" providerId="ADAL" clId="{44C5D5D4-A2E9-41EB-8DF2-AFFEB6342B30}" dt="2023-02-14T08:20:19.243" v="2283" actId="478"/>
          <ac:cxnSpMkLst>
            <pc:docMk/>
            <pc:sldMk cId="2027085588" sldId="277"/>
            <ac:cxnSpMk id="7" creationId="{80E99A67-1796-CA4B-514A-C25FA5426917}"/>
          </ac:cxnSpMkLst>
        </pc:cxnChg>
        <pc:cxnChg chg="add mod">
          <ac:chgData name="Joakim Hertzberg (elev)" userId="5b4b4fba-6046-46db-9c28-58ac3de7e1c2" providerId="ADAL" clId="{44C5D5D4-A2E9-41EB-8DF2-AFFEB6342B30}" dt="2023-02-14T08:20:24.929" v="2285" actId="14100"/>
          <ac:cxnSpMkLst>
            <pc:docMk/>
            <pc:sldMk cId="2027085588" sldId="277"/>
            <ac:cxnSpMk id="9" creationId="{B25EFEC8-FA53-EB3F-6F7A-948FC01F864B}"/>
          </ac:cxnSpMkLst>
        </pc:cxnChg>
      </pc:sldChg>
      <pc:sldChg chg="addSp delSp modSp new del mod setBg modAnim">
        <pc:chgData name="Joakim Hertzberg (elev)" userId="5b4b4fba-6046-46db-9c28-58ac3de7e1c2" providerId="ADAL" clId="{44C5D5D4-A2E9-41EB-8DF2-AFFEB6342B30}" dt="2023-02-17T09:00:19.629" v="2411" actId="47"/>
        <pc:sldMkLst>
          <pc:docMk/>
          <pc:sldMk cId="1434286936" sldId="278"/>
        </pc:sldMkLst>
        <pc:spChg chg="add mod">
          <ac:chgData name="Joakim Hertzberg (elev)" userId="5b4b4fba-6046-46db-9c28-58ac3de7e1c2" providerId="ADAL" clId="{44C5D5D4-A2E9-41EB-8DF2-AFFEB6342B30}" dt="2023-02-14T10:31:49.948" v="2384" actId="207"/>
          <ac:spMkLst>
            <pc:docMk/>
            <pc:sldMk cId="1434286936" sldId="278"/>
            <ac:spMk id="2" creationId="{EE755175-CEFD-2D3F-DF1D-1D9A3A24813F}"/>
          </ac:spMkLst>
        </pc:spChg>
        <pc:spChg chg="add del mod">
          <ac:chgData name="Joakim Hertzberg (elev)" userId="5b4b4fba-6046-46db-9c28-58ac3de7e1c2" providerId="ADAL" clId="{44C5D5D4-A2E9-41EB-8DF2-AFFEB6342B30}" dt="2023-02-14T08:31:49.524" v="2342"/>
          <ac:spMkLst>
            <pc:docMk/>
            <pc:sldMk cId="1434286936" sldId="278"/>
            <ac:spMk id="3" creationId="{0F4CCE4A-4520-596D-4D98-7C34F7072E73}"/>
          </ac:spMkLst>
        </pc:spChg>
        <pc:spChg chg="add del mod">
          <ac:chgData name="Joakim Hertzberg (elev)" userId="5b4b4fba-6046-46db-9c28-58ac3de7e1c2" providerId="ADAL" clId="{44C5D5D4-A2E9-41EB-8DF2-AFFEB6342B30}" dt="2023-02-14T08:31:54.284" v="2344"/>
          <ac:spMkLst>
            <pc:docMk/>
            <pc:sldMk cId="1434286936" sldId="278"/>
            <ac:spMk id="4" creationId="{BC8F9B54-0B33-42C3-706A-0179113AE533}"/>
          </ac:spMkLst>
        </pc:spChg>
        <pc:spChg chg="add mod">
          <ac:chgData name="Joakim Hertzberg (elev)" userId="5b4b4fba-6046-46db-9c28-58ac3de7e1c2" providerId="ADAL" clId="{44C5D5D4-A2E9-41EB-8DF2-AFFEB6342B30}" dt="2023-02-14T10:34:48.805" v="2389" actId="688"/>
          <ac:spMkLst>
            <pc:docMk/>
            <pc:sldMk cId="1434286936" sldId="278"/>
            <ac:spMk id="5" creationId="{0D611D56-42A6-76E6-5232-A21AE99763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17D2-C830-032D-6D92-7E538CC5D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69021-8C7B-93F8-0C83-80F729AF6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278F-EC35-2D6B-8FF8-F080FC65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F2F54-07B0-C48B-9BF0-629E5EDC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DA1F-625F-7741-9714-3DEDFB00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458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110D-0EE8-58F2-D1DF-81B0248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3C161C-92E6-9F90-FA0F-76DEA31A0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9F6CC-87EE-3D06-0FEB-21C07245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51DE-BB4A-0E08-19C5-AA1AD336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378B2-423B-43D8-FB27-D6A8BCFA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03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3C5763-BB08-69D9-843B-1C8C01C00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42EFB-1306-2347-D2DA-63FC4709E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23BD-4CAB-C29E-D493-D0ABC0E1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5A0B-549A-F53C-1518-66AE48630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5DE1-721F-A7EC-53D9-AC066670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8407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50C-56D0-66F3-A75F-EB72F99B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9375-1116-E12C-0D2F-66AEDD28E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D74D7-118C-BAB6-8BE5-A8111A7F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C0EC-C036-0DAD-FC5C-96B512E3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5288-AE78-5D6B-FE06-5058D12A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885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57D2-F076-8867-579D-EF7972EA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52F17-A38B-D96F-4853-ABED62408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7486-0A00-547F-2743-F7BEF59A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EAEA-9EB1-9962-56AB-4A173AF1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CBBBA-E83B-4FA3-CF73-A564EF2F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0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D5A1-5024-7505-3D46-5E0BE54A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3F8D4-E7D9-A1EF-6503-B2F95D19B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CEB0A-94C7-C8DE-22BD-573F521F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19215-EB5E-804E-2976-B369AA1E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57AA0-00A3-6385-E039-93E6D7ED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A2B48-297E-1350-19D8-33E8E7FA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34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2368-5D41-50B7-8C19-23B8C463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1C485-120D-5995-FF3A-7977A9631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83CAF-01D7-DA19-5423-CBA8DA056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52647-4B2F-AFA4-88C0-EEE144A82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D266C-F82B-E854-2A45-5FBC135EA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9F9284-1913-5392-6B99-5A3936747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30987-F472-E15F-64FE-215EC46A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20801-7C56-FEF8-F275-91680805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58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E4CD-47BE-6B5F-BB9C-657CDDDD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329E6-36F2-CD2C-6E54-AD8E8031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449EF-11A8-8D16-8110-9649B316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15D7E-D44A-66D6-76E6-AE95C588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530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06E52A-EBDA-9EDB-B9C6-2957B589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69AD9-E58D-5980-3BBF-6048DF33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DC247-BEBE-C899-2986-FDADAE69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785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8B90B-C2A3-716E-F090-F3F5B848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C138C-1243-232B-5568-318B20C14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8ADE-3F77-ACD5-C701-2381C9E44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1EDA9-D7D3-D2F3-EBFA-227DA0B7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3F69F-55D9-1188-8C28-F946840B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1C1EF-19DD-3080-24A9-CA0F2507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473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D7B8-AFF5-F87D-062A-26106AB8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EF8F9-2754-7AB4-A6B1-E6047351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E9969-6F39-2401-225C-FA54A52AE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84C28-FC2E-97F0-2969-873617E2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CB688-3842-45C9-6297-53987DD6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7E8B7-BCE3-9741-100A-93F12046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65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C058E-192F-BC2D-8E52-B24BE0DE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C9F79-469F-DF5D-7D57-B61F00F29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5B85-9FB8-D18A-C5C5-C4AC9F378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A31D-3482-48A1-AA41-4975EB4212F8}" type="datetimeFigureOut">
              <a:rPr lang="sv-SE" smtClean="0"/>
              <a:t>2023-02-22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630CC-C908-6FA2-7CBD-40BEBD7E5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48B2-D81E-1337-8315-E5F891D8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12B3-5B4A-4611-BD73-CBEE93B25F0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806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8B642-F208-C343-5233-7C6AD9C1A4FB}"/>
              </a:ext>
            </a:extLst>
          </p:cNvPr>
          <p:cNvSpPr/>
          <p:nvPr/>
        </p:nvSpPr>
        <p:spPr>
          <a:xfrm>
            <a:off x="1264920" y="1600200"/>
            <a:ext cx="9662160" cy="290576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C612-6F8B-569E-C126-2EDB79C4C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HUR FUNGERAR EN SEGELBÅT EGENTLIGEN?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21D5-24DD-3F79-6FE8-F2F4D702C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är komplicerat</a:t>
            </a:r>
          </a:p>
        </p:txBody>
      </p:sp>
    </p:spTree>
    <p:extLst>
      <p:ext uri="{BB962C8B-B14F-4D97-AF65-F5344CB8AC3E}">
        <p14:creationId xmlns:p14="http://schemas.microsoft.com/office/powerpoint/2010/main" val="83646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9753313">
            <a:off x="5621266" y="3074907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418606" y="3419345"/>
            <a:ext cx="265923" cy="23517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 rot="19847263" flipH="1">
            <a:off x="9168173" y="292075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1698872" y="5272427"/>
            <a:ext cx="879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Bidevind(Kryss)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310F6F1-06A8-3B31-A135-C1803961E7EB}"/>
              </a:ext>
            </a:extLst>
          </p:cNvPr>
          <p:cNvSpPr/>
          <p:nvPr/>
        </p:nvSpPr>
        <p:spPr>
          <a:xfrm rot="1113656">
            <a:off x="7116351" y="3129185"/>
            <a:ext cx="1059269" cy="395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4BA1198-CA2F-B516-6E9A-CC932322FE82}"/>
              </a:ext>
            </a:extLst>
          </p:cNvPr>
          <p:cNvSpPr/>
          <p:nvPr/>
        </p:nvSpPr>
        <p:spPr>
          <a:xfrm rot="3535837">
            <a:off x="6722327" y="3526638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CC725FD-E0A2-3602-EE58-60F645300285}"/>
              </a:ext>
            </a:extLst>
          </p:cNvPr>
          <p:cNvSpPr/>
          <p:nvPr/>
        </p:nvSpPr>
        <p:spPr>
          <a:xfrm rot="4175285">
            <a:off x="6408452" y="3617112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F88B91-1E86-1D3D-18FF-B3B1A71CEBCC}"/>
              </a:ext>
            </a:extLst>
          </p:cNvPr>
          <p:cNvSpPr/>
          <p:nvPr/>
        </p:nvSpPr>
        <p:spPr>
          <a:xfrm rot="4751573">
            <a:off x="6067882" y="3730855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87A94D-C287-E884-7DF2-479028E72F2D}"/>
              </a:ext>
            </a:extLst>
          </p:cNvPr>
          <p:cNvSpPr/>
          <p:nvPr/>
        </p:nvSpPr>
        <p:spPr>
          <a:xfrm rot="4944072">
            <a:off x="5761774" y="3766239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050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10800000">
            <a:off x="5621266" y="3074907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418606" y="3240013"/>
            <a:ext cx="206269" cy="17933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 flipH="1">
            <a:off x="9401175" y="2705100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1698872" y="5272427"/>
            <a:ext cx="87942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Vindöga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339C9BA3-EC38-5E02-A625-D01463318B12}"/>
              </a:ext>
            </a:extLst>
          </p:cNvPr>
          <p:cNvSpPr/>
          <p:nvPr/>
        </p:nvSpPr>
        <p:spPr>
          <a:xfrm>
            <a:off x="4522613" y="3015274"/>
            <a:ext cx="684284" cy="34443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A86DF45-B14F-9440-4E71-E9062E8C8584}"/>
              </a:ext>
            </a:extLst>
          </p:cNvPr>
          <p:cNvSpPr/>
          <p:nvPr/>
        </p:nvSpPr>
        <p:spPr>
          <a:xfrm>
            <a:off x="6774217" y="2985460"/>
            <a:ext cx="1255728" cy="40406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A63BE7B-E672-F7E1-E2B3-F8895DDC0A28}"/>
              </a:ext>
            </a:extLst>
          </p:cNvPr>
          <p:cNvSpPr/>
          <p:nvPr/>
        </p:nvSpPr>
        <p:spPr>
          <a:xfrm rot="6268205">
            <a:off x="5552881" y="3416575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50F902-4EC7-D881-F0BC-6D1AA2A2333B}"/>
              </a:ext>
            </a:extLst>
          </p:cNvPr>
          <p:cNvSpPr/>
          <p:nvPr/>
        </p:nvSpPr>
        <p:spPr>
          <a:xfrm rot="5400000">
            <a:off x="6554906" y="3511927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D76EAB7-AFD0-00A4-A612-4DFB06F43A41}"/>
              </a:ext>
            </a:extLst>
          </p:cNvPr>
          <p:cNvSpPr/>
          <p:nvPr/>
        </p:nvSpPr>
        <p:spPr>
          <a:xfrm rot="5400000">
            <a:off x="6229774" y="3490462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519D6A2-C25B-6E7A-BF14-BE9B0ACBA370}"/>
              </a:ext>
            </a:extLst>
          </p:cNvPr>
          <p:cNvSpPr/>
          <p:nvPr/>
        </p:nvSpPr>
        <p:spPr>
          <a:xfrm rot="5614907">
            <a:off x="5914400" y="3478523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04B9F5E0-C78F-50C5-2CF4-FB5E2C4B5C91}"/>
              </a:ext>
            </a:extLst>
          </p:cNvPr>
          <p:cNvSpPr/>
          <p:nvPr/>
        </p:nvSpPr>
        <p:spPr>
          <a:xfrm rot="19723265">
            <a:off x="4278673" y="3465440"/>
            <a:ext cx="1329972" cy="344439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6788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8" grpId="1" animBg="1"/>
      <p:bldP spid="9" grpId="0" animBg="1"/>
      <p:bldP spid="15" grpId="0" animBg="1"/>
      <p:bldP spid="17" grpId="0" animBg="1"/>
      <p:bldP spid="18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>
            <a:off x="5762625" y="1738188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13164940">
            <a:off x="4711691" y="3527155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V="1">
            <a:off x="5037479" y="2210402"/>
            <a:ext cx="811567" cy="60811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3277093" y="5119812"/>
            <a:ext cx="5637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Halvvind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77BCD23A-EAE4-A457-9FDA-59FAD29B298D}"/>
              </a:ext>
            </a:extLst>
          </p:cNvPr>
          <p:cNvSpPr/>
          <p:nvPr/>
        </p:nvSpPr>
        <p:spPr>
          <a:xfrm flipH="1">
            <a:off x="9401175" y="2705100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</a:p>
        </p:txBody>
      </p:sp>
    </p:spTree>
    <p:extLst>
      <p:ext uri="{BB962C8B-B14F-4D97-AF65-F5344CB8AC3E}">
        <p14:creationId xmlns:p14="http://schemas.microsoft.com/office/powerpoint/2010/main" val="3628967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8391-3957-948D-84AB-1A2671C67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SEGLEN OCH KÖLEN I SAMSPEL</a:t>
            </a:r>
          </a:p>
        </p:txBody>
      </p:sp>
    </p:spTree>
    <p:extLst>
      <p:ext uri="{BB962C8B-B14F-4D97-AF65-F5344CB8AC3E}">
        <p14:creationId xmlns:p14="http://schemas.microsoft.com/office/powerpoint/2010/main" val="1697806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Right 4">
            <a:extLst>
              <a:ext uri="{FF2B5EF4-FFF2-40B4-BE49-F238E27FC236}">
                <a16:creationId xmlns:a16="http://schemas.microsoft.com/office/drawing/2014/main" id="{177774AB-8EE8-1BB4-2CC5-D6BA5689E0C3}"/>
              </a:ext>
            </a:extLst>
          </p:cNvPr>
          <p:cNvSpPr/>
          <p:nvPr/>
        </p:nvSpPr>
        <p:spPr>
          <a:xfrm>
            <a:off x="3136900" y="542925"/>
            <a:ext cx="27305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79DAFD-58C4-74EE-526E-2AF49D41D965}"/>
              </a:ext>
            </a:extLst>
          </p:cNvPr>
          <p:cNvSpPr/>
          <p:nvPr/>
        </p:nvSpPr>
        <p:spPr>
          <a:xfrm>
            <a:off x="4298950" y="1368425"/>
            <a:ext cx="156845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7E52D3-D2FE-23FA-37F6-EFB96ACB2E82}"/>
              </a:ext>
            </a:extLst>
          </p:cNvPr>
          <p:cNvSpPr/>
          <p:nvPr/>
        </p:nvSpPr>
        <p:spPr>
          <a:xfrm>
            <a:off x="4972050" y="2190750"/>
            <a:ext cx="89535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9FF8DA-3CD5-8247-4C28-6E2AB31142F6}"/>
              </a:ext>
            </a:extLst>
          </p:cNvPr>
          <p:cNvSpPr/>
          <p:nvPr/>
        </p:nvSpPr>
        <p:spPr>
          <a:xfrm>
            <a:off x="5311774" y="3013075"/>
            <a:ext cx="555625" cy="507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1221F6-97F6-5FA7-16E6-21697AD3F9EC}"/>
              </a:ext>
            </a:extLst>
          </p:cNvPr>
          <p:cNvSpPr/>
          <p:nvPr/>
        </p:nvSpPr>
        <p:spPr>
          <a:xfrm>
            <a:off x="5588000" y="3724275"/>
            <a:ext cx="279399" cy="507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Wave 10">
            <a:extLst>
              <a:ext uri="{FF2B5EF4-FFF2-40B4-BE49-F238E27FC236}">
                <a16:creationId xmlns:a16="http://schemas.microsoft.com/office/drawing/2014/main" id="{2165FE8D-BF9C-4909-0A1A-6C7973FCB72F}"/>
              </a:ext>
            </a:extLst>
          </p:cNvPr>
          <p:cNvSpPr/>
          <p:nvPr/>
        </p:nvSpPr>
        <p:spPr>
          <a:xfrm>
            <a:off x="-185737" y="51054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29B83372-7C71-7D31-0B70-677317C69688}"/>
              </a:ext>
            </a:extLst>
          </p:cNvPr>
          <p:cNvSpPr/>
          <p:nvPr/>
        </p:nvSpPr>
        <p:spPr>
          <a:xfrm>
            <a:off x="-198437" y="55118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96ABEACD-BEF2-12E7-9A25-72295A9C6A5D}"/>
              </a:ext>
            </a:extLst>
          </p:cNvPr>
          <p:cNvSpPr/>
          <p:nvPr/>
        </p:nvSpPr>
        <p:spPr>
          <a:xfrm>
            <a:off x="-198437" y="56388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C346A68B-B1A6-3910-0585-65C383ED426D}"/>
              </a:ext>
            </a:extLst>
          </p:cNvPr>
          <p:cNvSpPr/>
          <p:nvPr/>
        </p:nvSpPr>
        <p:spPr>
          <a:xfrm>
            <a:off x="-173037" y="63246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607D32A4-3CA7-EC34-3138-525C9D8FA2A6}"/>
              </a:ext>
            </a:extLst>
          </p:cNvPr>
          <p:cNvSpPr/>
          <p:nvPr/>
        </p:nvSpPr>
        <p:spPr>
          <a:xfrm>
            <a:off x="3090863" y="48514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685CDA61-E0AC-D1F5-B7C2-F19FA9F0F8DB}"/>
              </a:ext>
            </a:extLst>
          </p:cNvPr>
          <p:cNvSpPr/>
          <p:nvPr/>
        </p:nvSpPr>
        <p:spPr>
          <a:xfrm>
            <a:off x="3078163" y="56007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389B696F-9507-FFF0-26D5-DA972026A117}"/>
              </a:ext>
            </a:extLst>
          </p:cNvPr>
          <p:cNvSpPr/>
          <p:nvPr/>
        </p:nvSpPr>
        <p:spPr>
          <a:xfrm>
            <a:off x="3078163" y="62103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D7DCE45D-3C06-B170-7D3B-7A4545AE0305}"/>
              </a:ext>
            </a:extLst>
          </p:cNvPr>
          <p:cNvSpPr/>
          <p:nvPr/>
        </p:nvSpPr>
        <p:spPr>
          <a:xfrm>
            <a:off x="2989263" y="61722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B6E158C8-F8A7-D5CE-9294-89950D881ECB}"/>
              </a:ext>
            </a:extLst>
          </p:cNvPr>
          <p:cNvSpPr/>
          <p:nvPr/>
        </p:nvSpPr>
        <p:spPr>
          <a:xfrm>
            <a:off x="12446000" y="5445125"/>
            <a:ext cx="406400" cy="1676400"/>
          </a:xfrm>
          <a:prstGeom prst="flowChartManualOperat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1EF92E97-6EED-8450-2B76-013A3DF6B4A9}"/>
              </a:ext>
            </a:extLst>
          </p:cNvPr>
          <p:cNvSpPr/>
          <p:nvPr/>
        </p:nvSpPr>
        <p:spPr>
          <a:xfrm>
            <a:off x="6392863" y="52197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6F592537-D31F-8430-3AB2-274F7FC53E40}"/>
              </a:ext>
            </a:extLst>
          </p:cNvPr>
          <p:cNvSpPr/>
          <p:nvPr/>
        </p:nvSpPr>
        <p:spPr>
          <a:xfrm>
            <a:off x="6380163" y="56261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Wave 24">
            <a:extLst>
              <a:ext uri="{FF2B5EF4-FFF2-40B4-BE49-F238E27FC236}">
                <a16:creationId xmlns:a16="http://schemas.microsoft.com/office/drawing/2014/main" id="{37C6F52F-4C3B-CA99-A75A-C4710CB4A530}"/>
              </a:ext>
            </a:extLst>
          </p:cNvPr>
          <p:cNvSpPr/>
          <p:nvPr/>
        </p:nvSpPr>
        <p:spPr>
          <a:xfrm>
            <a:off x="6380163" y="57531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7CB3CDFD-8D9E-0910-35F4-FA424933F62E}"/>
              </a:ext>
            </a:extLst>
          </p:cNvPr>
          <p:cNvSpPr/>
          <p:nvPr/>
        </p:nvSpPr>
        <p:spPr>
          <a:xfrm>
            <a:off x="6405563" y="64389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21413225-EE50-756B-8E3E-22907C61A50B}"/>
              </a:ext>
            </a:extLst>
          </p:cNvPr>
          <p:cNvSpPr/>
          <p:nvPr/>
        </p:nvSpPr>
        <p:spPr>
          <a:xfrm>
            <a:off x="9669463" y="53086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EB975483-B29E-A0CF-96F3-1137F9B7365F}"/>
              </a:ext>
            </a:extLst>
          </p:cNvPr>
          <p:cNvSpPr/>
          <p:nvPr/>
        </p:nvSpPr>
        <p:spPr>
          <a:xfrm>
            <a:off x="9656763" y="57150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F623CA29-3591-F533-015B-AEEF1B5F3BD7}"/>
              </a:ext>
            </a:extLst>
          </p:cNvPr>
          <p:cNvSpPr/>
          <p:nvPr/>
        </p:nvSpPr>
        <p:spPr>
          <a:xfrm>
            <a:off x="9656763" y="58420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Wave 30">
            <a:extLst>
              <a:ext uri="{FF2B5EF4-FFF2-40B4-BE49-F238E27FC236}">
                <a16:creationId xmlns:a16="http://schemas.microsoft.com/office/drawing/2014/main" id="{C5E38CB8-6C72-55A7-3294-C99C3DD339D3}"/>
              </a:ext>
            </a:extLst>
          </p:cNvPr>
          <p:cNvSpPr/>
          <p:nvPr/>
        </p:nvSpPr>
        <p:spPr>
          <a:xfrm>
            <a:off x="9567863" y="62865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1473F6-61AF-49C2-A415-1A28A47ECA72}"/>
              </a:ext>
            </a:extLst>
          </p:cNvPr>
          <p:cNvGrpSpPr/>
          <p:nvPr/>
        </p:nvGrpSpPr>
        <p:grpSpPr>
          <a:xfrm>
            <a:off x="-173037" y="4565236"/>
            <a:ext cx="13398500" cy="1289464"/>
            <a:chOff x="-173037" y="4565236"/>
            <a:chExt cx="13398500" cy="1289464"/>
          </a:xfrm>
        </p:grpSpPr>
        <p:sp>
          <p:nvSpPr>
            <p:cNvPr id="61" name="Wave 60">
              <a:extLst>
                <a:ext uri="{FF2B5EF4-FFF2-40B4-BE49-F238E27FC236}">
                  <a16:creationId xmlns:a16="http://schemas.microsoft.com/office/drawing/2014/main" id="{4B0A7884-49CD-2577-653D-1F48F6ED03DB}"/>
                </a:ext>
              </a:extLst>
            </p:cNvPr>
            <p:cNvSpPr/>
            <p:nvPr/>
          </p:nvSpPr>
          <p:spPr>
            <a:xfrm>
              <a:off x="-173037" y="4565236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2" name="Wave 61">
              <a:extLst>
                <a:ext uri="{FF2B5EF4-FFF2-40B4-BE49-F238E27FC236}">
                  <a16:creationId xmlns:a16="http://schemas.microsoft.com/office/drawing/2014/main" id="{B2E871C8-76B7-2E89-9DC2-569DA0A754DE}"/>
                </a:ext>
              </a:extLst>
            </p:cNvPr>
            <p:cNvSpPr/>
            <p:nvPr/>
          </p:nvSpPr>
          <p:spPr>
            <a:xfrm>
              <a:off x="3103563" y="4638675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63" name="Wave 62">
              <a:extLst>
                <a:ext uri="{FF2B5EF4-FFF2-40B4-BE49-F238E27FC236}">
                  <a16:creationId xmlns:a16="http://schemas.microsoft.com/office/drawing/2014/main" id="{E3E28D71-EA75-E038-A436-B21ACE90A15B}"/>
                </a:ext>
              </a:extLst>
            </p:cNvPr>
            <p:cNvSpPr/>
            <p:nvPr/>
          </p:nvSpPr>
          <p:spPr>
            <a:xfrm>
              <a:off x="6405563" y="4711700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Wave 63">
              <a:extLst>
                <a:ext uri="{FF2B5EF4-FFF2-40B4-BE49-F238E27FC236}">
                  <a16:creationId xmlns:a16="http://schemas.microsoft.com/office/drawing/2014/main" id="{D7C7E528-C8AC-9832-51E8-9F41B2A4D16D}"/>
                </a:ext>
              </a:extLst>
            </p:cNvPr>
            <p:cNvSpPr/>
            <p:nvPr/>
          </p:nvSpPr>
          <p:spPr>
            <a:xfrm>
              <a:off x="9682163" y="4800600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3" name="Flowchart: Manual Operation 2">
            <a:extLst>
              <a:ext uri="{FF2B5EF4-FFF2-40B4-BE49-F238E27FC236}">
                <a16:creationId xmlns:a16="http://schemas.microsoft.com/office/drawing/2014/main" id="{A1F041C9-B0A0-1493-C521-B597ACF415E0}"/>
              </a:ext>
            </a:extLst>
          </p:cNvPr>
          <p:cNvSpPr/>
          <p:nvPr/>
        </p:nvSpPr>
        <p:spPr>
          <a:xfrm>
            <a:off x="5905499" y="5308600"/>
            <a:ext cx="406400" cy="1676400"/>
          </a:xfrm>
          <a:prstGeom prst="flowChartManualOperat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8B73A42-551E-0392-6088-BCEEE62A5150}"/>
              </a:ext>
            </a:extLst>
          </p:cNvPr>
          <p:cNvGrpSpPr/>
          <p:nvPr/>
        </p:nvGrpSpPr>
        <p:grpSpPr>
          <a:xfrm>
            <a:off x="4972050" y="-19050"/>
            <a:ext cx="2247900" cy="8870950"/>
            <a:chOff x="4972050" y="342900"/>
            <a:chExt cx="2247900" cy="8870950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D05D07D-72C4-0863-5E37-4CCE0E0E75FC}"/>
                </a:ext>
              </a:extLst>
            </p:cNvPr>
            <p:cNvSpPr/>
            <p:nvPr/>
          </p:nvSpPr>
          <p:spPr>
            <a:xfrm>
              <a:off x="5311775" y="342900"/>
              <a:ext cx="1568450" cy="8870950"/>
            </a:xfrm>
            <a:prstGeom prst="arc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B7913811-4F57-0335-ACB1-20A2E4E6B570}"/>
                </a:ext>
              </a:extLst>
            </p:cNvPr>
            <p:cNvSpPr/>
            <p:nvPr/>
          </p:nvSpPr>
          <p:spPr>
            <a:xfrm rot="5400000">
              <a:off x="5568950" y="4181475"/>
              <a:ext cx="1054100" cy="2247900"/>
            </a:xfrm>
            <a:prstGeom prst="flowChartDelay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</p:grpSp>
    </p:spTree>
    <p:extLst>
      <p:ext uri="{BB962C8B-B14F-4D97-AF65-F5344CB8AC3E}">
        <p14:creationId xmlns:p14="http://schemas.microsoft.com/office/powerpoint/2010/main" val="957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208 L -0.05716 -0.00208 L 0.00221 -0.00208 Z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F00"/>
                                      </p:to>
                                    </p:animClr>
                                    <p:set>
                                      <p:cBhvr>
                                        <p:cTn id="4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700000">
                                      <p:cBhvr>
                                        <p:cTn id="6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80729 0.0041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5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3" grpId="0" animBg="1"/>
      <p:bldP spid="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Wave 10">
            <a:extLst>
              <a:ext uri="{FF2B5EF4-FFF2-40B4-BE49-F238E27FC236}">
                <a16:creationId xmlns:a16="http://schemas.microsoft.com/office/drawing/2014/main" id="{2165FE8D-BF9C-4909-0A1A-6C7973FCB72F}"/>
              </a:ext>
            </a:extLst>
          </p:cNvPr>
          <p:cNvSpPr/>
          <p:nvPr/>
        </p:nvSpPr>
        <p:spPr>
          <a:xfrm>
            <a:off x="-185737" y="51054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Wave 11">
            <a:extLst>
              <a:ext uri="{FF2B5EF4-FFF2-40B4-BE49-F238E27FC236}">
                <a16:creationId xmlns:a16="http://schemas.microsoft.com/office/drawing/2014/main" id="{29B83372-7C71-7D31-0B70-677317C69688}"/>
              </a:ext>
            </a:extLst>
          </p:cNvPr>
          <p:cNvSpPr/>
          <p:nvPr/>
        </p:nvSpPr>
        <p:spPr>
          <a:xfrm>
            <a:off x="-198437" y="55118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Wave 12">
            <a:extLst>
              <a:ext uri="{FF2B5EF4-FFF2-40B4-BE49-F238E27FC236}">
                <a16:creationId xmlns:a16="http://schemas.microsoft.com/office/drawing/2014/main" id="{96ABEACD-BEF2-12E7-9A25-72295A9C6A5D}"/>
              </a:ext>
            </a:extLst>
          </p:cNvPr>
          <p:cNvSpPr/>
          <p:nvPr/>
        </p:nvSpPr>
        <p:spPr>
          <a:xfrm>
            <a:off x="-198437" y="56388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C346A68B-B1A6-3910-0585-65C383ED426D}"/>
              </a:ext>
            </a:extLst>
          </p:cNvPr>
          <p:cNvSpPr/>
          <p:nvPr/>
        </p:nvSpPr>
        <p:spPr>
          <a:xfrm>
            <a:off x="-173037" y="63246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607D32A4-3CA7-EC34-3138-525C9D8FA2A6}"/>
              </a:ext>
            </a:extLst>
          </p:cNvPr>
          <p:cNvSpPr/>
          <p:nvPr/>
        </p:nvSpPr>
        <p:spPr>
          <a:xfrm>
            <a:off x="3090863" y="48514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Wave 16">
            <a:extLst>
              <a:ext uri="{FF2B5EF4-FFF2-40B4-BE49-F238E27FC236}">
                <a16:creationId xmlns:a16="http://schemas.microsoft.com/office/drawing/2014/main" id="{685CDA61-E0AC-D1F5-B7C2-F19FA9F0F8DB}"/>
              </a:ext>
            </a:extLst>
          </p:cNvPr>
          <p:cNvSpPr/>
          <p:nvPr/>
        </p:nvSpPr>
        <p:spPr>
          <a:xfrm>
            <a:off x="3078163" y="56007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389B696F-9507-FFF0-26D5-DA972026A117}"/>
              </a:ext>
            </a:extLst>
          </p:cNvPr>
          <p:cNvSpPr/>
          <p:nvPr/>
        </p:nvSpPr>
        <p:spPr>
          <a:xfrm>
            <a:off x="3078163" y="62103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D7DCE45D-3C06-B170-7D3B-7A4545AE0305}"/>
              </a:ext>
            </a:extLst>
          </p:cNvPr>
          <p:cNvSpPr/>
          <p:nvPr/>
        </p:nvSpPr>
        <p:spPr>
          <a:xfrm>
            <a:off x="2989263" y="61722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Flowchart: Manual Operation 19">
            <a:extLst>
              <a:ext uri="{FF2B5EF4-FFF2-40B4-BE49-F238E27FC236}">
                <a16:creationId xmlns:a16="http://schemas.microsoft.com/office/drawing/2014/main" id="{B6E158C8-F8A7-D5CE-9294-89950D881ECB}"/>
              </a:ext>
            </a:extLst>
          </p:cNvPr>
          <p:cNvSpPr/>
          <p:nvPr/>
        </p:nvSpPr>
        <p:spPr>
          <a:xfrm>
            <a:off x="12446000" y="5445125"/>
            <a:ext cx="406400" cy="1676400"/>
          </a:xfrm>
          <a:prstGeom prst="flowChartManualOperation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Wave 22">
            <a:extLst>
              <a:ext uri="{FF2B5EF4-FFF2-40B4-BE49-F238E27FC236}">
                <a16:creationId xmlns:a16="http://schemas.microsoft.com/office/drawing/2014/main" id="{1EF92E97-6EED-8450-2B76-013A3DF6B4A9}"/>
              </a:ext>
            </a:extLst>
          </p:cNvPr>
          <p:cNvSpPr/>
          <p:nvPr/>
        </p:nvSpPr>
        <p:spPr>
          <a:xfrm>
            <a:off x="6392863" y="52197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6F592537-D31F-8430-3AB2-274F7FC53E40}"/>
              </a:ext>
            </a:extLst>
          </p:cNvPr>
          <p:cNvSpPr/>
          <p:nvPr/>
        </p:nvSpPr>
        <p:spPr>
          <a:xfrm>
            <a:off x="6380163" y="56261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Wave 24">
            <a:extLst>
              <a:ext uri="{FF2B5EF4-FFF2-40B4-BE49-F238E27FC236}">
                <a16:creationId xmlns:a16="http://schemas.microsoft.com/office/drawing/2014/main" id="{37C6F52F-4C3B-CA99-A75A-C4710CB4A530}"/>
              </a:ext>
            </a:extLst>
          </p:cNvPr>
          <p:cNvSpPr/>
          <p:nvPr/>
        </p:nvSpPr>
        <p:spPr>
          <a:xfrm>
            <a:off x="6380163" y="57531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7CB3CDFD-8D9E-0910-35F4-FA424933F62E}"/>
              </a:ext>
            </a:extLst>
          </p:cNvPr>
          <p:cNvSpPr/>
          <p:nvPr/>
        </p:nvSpPr>
        <p:spPr>
          <a:xfrm>
            <a:off x="6405563" y="64389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21413225-EE50-756B-8E3E-22907C61A50B}"/>
              </a:ext>
            </a:extLst>
          </p:cNvPr>
          <p:cNvSpPr/>
          <p:nvPr/>
        </p:nvSpPr>
        <p:spPr>
          <a:xfrm>
            <a:off x="9669463" y="53086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EB975483-B29E-A0CF-96F3-1137F9B7365F}"/>
              </a:ext>
            </a:extLst>
          </p:cNvPr>
          <p:cNvSpPr/>
          <p:nvPr/>
        </p:nvSpPr>
        <p:spPr>
          <a:xfrm>
            <a:off x="9656763" y="57150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F623CA29-3591-F533-015B-AEEF1B5F3BD7}"/>
              </a:ext>
            </a:extLst>
          </p:cNvPr>
          <p:cNvSpPr/>
          <p:nvPr/>
        </p:nvSpPr>
        <p:spPr>
          <a:xfrm>
            <a:off x="9656763" y="58420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Wave 30">
            <a:extLst>
              <a:ext uri="{FF2B5EF4-FFF2-40B4-BE49-F238E27FC236}">
                <a16:creationId xmlns:a16="http://schemas.microsoft.com/office/drawing/2014/main" id="{C5E38CB8-6C72-55A7-3294-C99C3DD339D3}"/>
              </a:ext>
            </a:extLst>
          </p:cNvPr>
          <p:cNvSpPr/>
          <p:nvPr/>
        </p:nvSpPr>
        <p:spPr>
          <a:xfrm>
            <a:off x="9567863" y="6286500"/>
            <a:ext cx="3543300" cy="1054100"/>
          </a:xfrm>
          <a:prstGeom prst="wav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4AF560-91C4-8F18-BBBC-0F973619DABE}"/>
              </a:ext>
            </a:extLst>
          </p:cNvPr>
          <p:cNvGrpSpPr/>
          <p:nvPr/>
        </p:nvGrpSpPr>
        <p:grpSpPr>
          <a:xfrm>
            <a:off x="-178117" y="4575286"/>
            <a:ext cx="13398500" cy="1289464"/>
            <a:chOff x="-173037" y="4565236"/>
            <a:chExt cx="13398500" cy="1289464"/>
          </a:xfrm>
        </p:grpSpPr>
        <p:sp>
          <p:nvSpPr>
            <p:cNvPr id="46" name="Wave 45">
              <a:extLst>
                <a:ext uri="{FF2B5EF4-FFF2-40B4-BE49-F238E27FC236}">
                  <a16:creationId xmlns:a16="http://schemas.microsoft.com/office/drawing/2014/main" id="{FC45C94A-823C-53B2-5DEF-2FB947B4E236}"/>
                </a:ext>
              </a:extLst>
            </p:cNvPr>
            <p:cNvSpPr/>
            <p:nvPr/>
          </p:nvSpPr>
          <p:spPr>
            <a:xfrm>
              <a:off x="-173037" y="4565236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sp>
          <p:nvSpPr>
            <p:cNvPr id="47" name="Wave 46">
              <a:extLst>
                <a:ext uri="{FF2B5EF4-FFF2-40B4-BE49-F238E27FC236}">
                  <a16:creationId xmlns:a16="http://schemas.microsoft.com/office/drawing/2014/main" id="{7470FDCC-82DE-C45C-EB43-0676E662DFF5}"/>
                </a:ext>
              </a:extLst>
            </p:cNvPr>
            <p:cNvSpPr/>
            <p:nvPr/>
          </p:nvSpPr>
          <p:spPr>
            <a:xfrm>
              <a:off x="3103563" y="4638675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8" name="Wave 47">
              <a:extLst>
                <a:ext uri="{FF2B5EF4-FFF2-40B4-BE49-F238E27FC236}">
                  <a16:creationId xmlns:a16="http://schemas.microsoft.com/office/drawing/2014/main" id="{D8C57193-5FC4-83B3-6EA4-691D4E4D1F39}"/>
                </a:ext>
              </a:extLst>
            </p:cNvPr>
            <p:cNvSpPr/>
            <p:nvPr/>
          </p:nvSpPr>
          <p:spPr>
            <a:xfrm>
              <a:off x="6405563" y="4711700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Wave 48">
              <a:extLst>
                <a:ext uri="{FF2B5EF4-FFF2-40B4-BE49-F238E27FC236}">
                  <a16:creationId xmlns:a16="http://schemas.microsoft.com/office/drawing/2014/main" id="{311B3DAA-8AFB-6BB6-8EC6-B4A9A42828F1}"/>
                </a:ext>
              </a:extLst>
            </p:cNvPr>
            <p:cNvSpPr/>
            <p:nvPr/>
          </p:nvSpPr>
          <p:spPr>
            <a:xfrm>
              <a:off x="9682163" y="4800600"/>
              <a:ext cx="3543300" cy="1054100"/>
            </a:xfrm>
            <a:prstGeom prst="wav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2BDD94-8934-8FB1-653E-6B230CB1643D}"/>
              </a:ext>
            </a:extLst>
          </p:cNvPr>
          <p:cNvGrpSpPr/>
          <p:nvPr/>
        </p:nvGrpSpPr>
        <p:grpSpPr>
          <a:xfrm>
            <a:off x="4972050" y="-28575"/>
            <a:ext cx="2247900" cy="8870950"/>
            <a:chOff x="4972050" y="-19050"/>
            <a:chExt cx="2247900" cy="8870950"/>
          </a:xfrm>
        </p:grpSpPr>
        <p:sp>
          <p:nvSpPr>
            <p:cNvPr id="3" name="Flowchart: Manual Operation 2">
              <a:extLst>
                <a:ext uri="{FF2B5EF4-FFF2-40B4-BE49-F238E27FC236}">
                  <a16:creationId xmlns:a16="http://schemas.microsoft.com/office/drawing/2014/main" id="{A1F041C9-B0A0-1493-C521-B597ACF415E0}"/>
                </a:ext>
              </a:extLst>
            </p:cNvPr>
            <p:cNvSpPr/>
            <p:nvPr/>
          </p:nvSpPr>
          <p:spPr>
            <a:xfrm>
              <a:off x="5905500" y="5314950"/>
              <a:ext cx="406400" cy="1676400"/>
            </a:xfrm>
            <a:prstGeom prst="flowChartManualOperatio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8B73A42-551E-0392-6088-BCEEE62A5150}"/>
                </a:ext>
              </a:extLst>
            </p:cNvPr>
            <p:cNvGrpSpPr/>
            <p:nvPr/>
          </p:nvGrpSpPr>
          <p:grpSpPr>
            <a:xfrm>
              <a:off x="4972050" y="-19050"/>
              <a:ext cx="2247900" cy="8870950"/>
              <a:chOff x="4972050" y="342900"/>
              <a:chExt cx="2247900" cy="8870950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3D05D07D-72C4-0863-5E37-4CCE0E0E75FC}"/>
                  </a:ext>
                </a:extLst>
              </p:cNvPr>
              <p:cNvSpPr/>
              <p:nvPr/>
            </p:nvSpPr>
            <p:spPr>
              <a:xfrm>
                <a:off x="5311775" y="342900"/>
                <a:ext cx="1568450" cy="8870950"/>
              </a:xfrm>
              <a:prstGeom prst="arc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sp>
            <p:nvSpPr>
              <p:cNvPr id="44" name="Flowchart: Delay 43">
                <a:extLst>
                  <a:ext uri="{FF2B5EF4-FFF2-40B4-BE49-F238E27FC236}">
                    <a16:creationId xmlns:a16="http://schemas.microsoft.com/office/drawing/2014/main" id="{B7913811-4F57-0335-ACB1-20A2E4E6B570}"/>
                  </a:ext>
                </a:extLst>
              </p:cNvPr>
              <p:cNvSpPr/>
              <p:nvPr/>
            </p:nvSpPr>
            <p:spPr>
              <a:xfrm rot="5400000">
                <a:off x="5568950" y="4194175"/>
                <a:ext cx="1054100" cy="2247900"/>
              </a:xfrm>
              <a:prstGeom prst="flowChartDelay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27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-0.00208 L -0.05717 -0.00208 L 0.00221 -0.00208 Z " pathEditMode="relative" rAng="0" ptsTypes="AAA">
                                      <p:cBhvr>
                                        <p:cTn id="6" dur="5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9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14167 0.0018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0.00185 L 0 -2.59259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.21563 -2.5925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8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he physics of sailing: Physics Today: Vol 61, No 2">
            <a:extLst>
              <a:ext uri="{FF2B5EF4-FFF2-40B4-BE49-F238E27FC236}">
                <a16:creationId xmlns:a16="http://schemas.microsoft.com/office/drawing/2014/main" id="{ED593D25-2EBC-9768-6EEF-6904C2BC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1171605"/>
            <a:ext cx="3122143" cy="14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ow do sails work in the wind; physics of sailing aerodynamics">
            <a:extLst>
              <a:ext uri="{FF2B5EF4-FFF2-40B4-BE49-F238E27FC236}">
                <a16:creationId xmlns:a16="http://schemas.microsoft.com/office/drawing/2014/main" id="{B298EA35-6B93-7003-247A-CB905559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549" y="4056408"/>
            <a:ext cx="3104943" cy="185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Stefan Pettersson: Segelsättningsdiagram eller polardiagram för segelbåtar">
            <a:extLst>
              <a:ext uri="{FF2B5EF4-FFF2-40B4-BE49-F238E27FC236}">
                <a16:creationId xmlns:a16="http://schemas.microsoft.com/office/drawing/2014/main" id="{0B13D148-6D6D-7D4A-DCB8-5314E51E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81676" y="1184886"/>
            <a:ext cx="3252903" cy="450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Sailing - Wikipedia">
            <a:extLst>
              <a:ext uri="{FF2B5EF4-FFF2-40B4-BE49-F238E27FC236}">
                <a16:creationId xmlns:a16="http://schemas.microsoft.com/office/drawing/2014/main" id="{61F1276D-843F-1C1F-7187-0A7F61B15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518" y="1267428"/>
            <a:ext cx="3252903" cy="433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34C612-6F8B-569E-C126-2EDB79C4C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HUR FUNGERAR EN SEGELBÅT EGENTLIGEN?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21D5-24DD-3F79-6FE8-F2F4D702C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Det är fortfarande komplicerat</a:t>
            </a:r>
          </a:p>
        </p:txBody>
      </p:sp>
    </p:spTree>
    <p:extLst>
      <p:ext uri="{BB962C8B-B14F-4D97-AF65-F5344CB8AC3E}">
        <p14:creationId xmlns:p14="http://schemas.microsoft.com/office/powerpoint/2010/main" val="47389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A2E5-2B1A-9845-AF5C-A5445036C9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GRUNDLÄGGANDE TERMINOLOGI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51C5D-8F26-87C8-51C3-6B530AB6E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526"/>
            <a:ext cx="9144000" cy="485774"/>
          </a:xfrm>
        </p:spPr>
        <p:txBody>
          <a:bodyPr/>
          <a:lstStyle/>
          <a:p>
            <a:r>
              <a:rPr lang="sv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(Väldigt)</a:t>
            </a:r>
          </a:p>
        </p:txBody>
      </p:sp>
    </p:spTree>
    <p:extLst>
      <p:ext uri="{BB962C8B-B14F-4D97-AF65-F5344CB8AC3E}">
        <p14:creationId xmlns:p14="http://schemas.microsoft.com/office/powerpoint/2010/main" val="11461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7F55EAC-550A-4BDD-9099-3F20B8FA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DC4F5A5F-493F-49AE-89B6-D5AF5EBC8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724001 w 12192000"/>
              <a:gd name="connsiteY0" fmla="*/ 434021 h 6858000"/>
              <a:gd name="connsiteX1" fmla="*/ 6471155 w 12192000"/>
              <a:gd name="connsiteY1" fmla="*/ 434599 h 6858000"/>
              <a:gd name="connsiteX2" fmla="*/ 5384913 w 12192000"/>
              <a:gd name="connsiteY2" fmla="*/ 497971 h 6858000"/>
              <a:gd name="connsiteX3" fmla="*/ 4818280 w 12192000"/>
              <a:gd name="connsiteY3" fmla="*/ 541802 h 6858000"/>
              <a:gd name="connsiteX4" fmla="*/ 3965428 w 12192000"/>
              <a:gd name="connsiteY4" fmla="*/ 675942 h 6858000"/>
              <a:gd name="connsiteX5" fmla="*/ 3699528 w 12192000"/>
              <a:gd name="connsiteY5" fmla="*/ 770472 h 6858000"/>
              <a:gd name="connsiteX6" fmla="*/ 3438854 w 12192000"/>
              <a:gd name="connsiteY6" fmla="*/ 834899 h 6858000"/>
              <a:gd name="connsiteX7" fmla="*/ 3367443 w 12192000"/>
              <a:gd name="connsiteY7" fmla="*/ 893518 h 6858000"/>
              <a:gd name="connsiteX8" fmla="*/ 3467301 w 12192000"/>
              <a:gd name="connsiteY8" fmla="*/ 953722 h 6858000"/>
              <a:gd name="connsiteX9" fmla="*/ 3889955 w 12192000"/>
              <a:gd name="connsiteY9" fmla="*/ 977486 h 6858000"/>
              <a:gd name="connsiteX10" fmla="*/ 3502135 w 12192000"/>
              <a:gd name="connsiteY10" fmla="*/ 1054062 h 6858000"/>
              <a:gd name="connsiteX11" fmla="*/ 4072832 w 12192000"/>
              <a:gd name="connsiteY11" fmla="*/ 1017622 h 6858000"/>
              <a:gd name="connsiteX12" fmla="*/ 4244099 w 12192000"/>
              <a:gd name="connsiteY12" fmla="*/ 1030825 h 6858000"/>
              <a:gd name="connsiteX13" fmla="*/ 4095475 w 12192000"/>
              <a:gd name="connsiteY13" fmla="*/ 1092084 h 6858000"/>
              <a:gd name="connsiteX14" fmla="*/ 3327386 w 12192000"/>
              <a:gd name="connsiteY14" fmla="*/ 1215660 h 6858000"/>
              <a:gd name="connsiteX15" fmla="*/ 3254813 w 12192000"/>
              <a:gd name="connsiteY15" fmla="*/ 1226749 h 6858000"/>
              <a:gd name="connsiteX16" fmla="*/ 2776427 w 12192000"/>
              <a:gd name="connsiteY16" fmla="*/ 1401552 h 6858000"/>
              <a:gd name="connsiteX17" fmla="*/ 3063226 w 12192000"/>
              <a:gd name="connsiteY17" fmla="*/ 1384124 h 6858000"/>
              <a:gd name="connsiteX18" fmla="*/ 2754945 w 12192000"/>
              <a:gd name="connsiteY18" fmla="*/ 1495025 h 6858000"/>
              <a:gd name="connsiteX19" fmla="*/ 2381061 w 12192000"/>
              <a:gd name="connsiteY19" fmla="*/ 1619658 h 6858000"/>
              <a:gd name="connsiteX20" fmla="*/ 2008336 w 12192000"/>
              <a:gd name="connsiteY20" fmla="*/ 1814527 h 6858000"/>
              <a:gd name="connsiteX21" fmla="*/ 1740695 w 12192000"/>
              <a:gd name="connsiteY21" fmla="*/ 1914337 h 6858000"/>
              <a:gd name="connsiteX22" fmla="*/ 1787720 w 12192000"/>
              <a:gd name="connsiteY22" fmla="*/ 1991970 h 6858000"/>
              <a:gd name="connsiteX23" fmla="*/ 1754048 w 12192000"/>
              <a:gd name="connsiteY23" fmla="*/ 2078049 h 6858000"/>
              <a:gd name="connsiteX24" fmla="*/ 2228951 w 12192000"/>
              <a:gd name="connsiteY24" fmla="*/ 1996721 h 6858000"/>
              <a:gd name="connsiteX25" fmla="*/ 2054781 w 12192000"/>
              <a:gd name="connsiteY25" fmla="*/ 2053228 h 6858000"/>
              <a:gd name="connsiteX26" fmla="*/ 1985693 w 12192000"/>
              <a:gd name="connsiteY26" fmla="*/ 2109207 h 6858000"/>
              <a:gd name="connsiteX27" fmla="*/ 2061168 w 12192000"/>
              <a:gd name="connsiteY27" fmla="*/ 2130859 h 6858000"/>
              <a:gd name="connsiteX28" fmla="*/ 2388026 w 12192000"/>
              <a:gd name="connsiteY28" fmla="*/ 2184726 h 6858000"/>
              <a:gd name="connsiteX29" fmla="*/ 1560719 w 12192000"/>
              <a:gd name="connsiteY29" fmla="*/ 2384876 h 6858000"/>
              <a:gd name="connsiteX30" fmla="*/ 1679734 w 12192000"/>
              <a:gd name="connsiteY30" fmla="*/ 2400191 h 6858000"/>
              <a:gd name="connsiteX31" fmla="*/ 2882089 w 12192000"/>
              <a:gd name="connsiteY31" fmla="*/ 2383292 h 6858000"/>
              <a:gd name="connsiteX32" fmla="*/ 3116638 w 12192000"/>
              <a:gd name="connsiteY32" fmla="*/ 2359528 h 6858000"/>
              <a:gd name="connsiteX33" fmla="*/ 2897765 w 12192000"/>
              <a:gd name="connsiteY33" fmla="*/ 2758243 h 6858000"/>
              <a:gd name="connsiteX34" fmla="*/ 2981367 w 12192000"/>
              <a:gd name="connsiteY34" fmla="*/ 2829008 h 6858000"/>
              <a:gd name="connsiteX35" fmla="*/ 2682955 w 12192000"/>
              <a:gd name="connsiteY35" fmla="*/ 2846436 h 6858000"/>
              <a:gd name="connsiteX36" fmla="*/ 2099485 w 12192000"/>
              <a:gd name="connsiteY36" fmla="*/ 3066653 h 6858000"/>
              <a:gd name="connsiteX37" fmla="*/ 1807460 w 12192000"/>
              <a:gd name="connsiteY37" fmla="*/ 3454808 h 6858000"/>
              <a:gd name="connsiteX38" fmla="*/ 1921251 w 12192000"/>
              <a:gd name="connsiteY38" fmla="*/ 3540889 h 6858000"/>
              <a:gd name="connsiteX39" fmla="*/ 1453313 w 12192000"/>
              <a:gd name="connsiteY39" fmla="*/ 3637002 h 6858000"/>
              <a:gd name="connsiteX40" fmla="*/ 1686122 w 12192000"/>
              <a:gd name="connsiteY40" fmla="*/ 3667634 h 6858000"/>
              <a:gd name="connsiteX41" fmla="*/ 1513692 w 12192000"/>
              <a:gd name="connsiteY41" fmla="*/ 3725196 h 6858000"/>
              <a:gd name="connsiteX42" fmla="*/ 1369711 w 12192000"/>
              <a:gd name="connsiteY42" fmla="*/ 3826063 h 6858000"/>
              <a:gd name="connsiteX43" fmla="*/ 2051298 w 12192000"/>
              <a:gd name="connsiteY43" fmla="*/ 3754242 h 6858000"/>
              <a:gd name="connsiteX44" fmla="*/ 2245207 w 12192000"/>
              <a:gd name="connsiteY44" fmla="*/ 3797018 h 6858000"/>
              <a:gd name="connsiteX45" fmla="*/ 2353192 w 12192000"/>
              <a:gd name="connsiteY45" fmla="*/ 3796489 h 6858000"/>
              <a:gd name="connsiteX46" fmla="*/ 2490207 w 12192000"/>
              <a:gd name="connsiteY46" fmla="*/ 3801242 h 6858000"/>
              <a:gd name="connsiteX47" fmla="*/ 2375835 w 12192000"/>
              <a:gd name="connsiteY47" fmla="*/ 3839794 h 6858000"/>
              <a:gd name="connsiteX48" fmla="*/ 2522138 w 12192000"/>
              <a:gd name="connsiteY48" fmla="*/ 4009841 h 6858000"/>
              <a:gd name="connsiteX49" fmla="*/ 1998466 w 12192000"/>
              <a:gd name="connsiteY49" fmla="*/ 4130778 h 6858000"/>
              <a:gd name="connsiteX50" fmla="*/ 2114580 w 12192000"/>
              <a:gd name="connsiteY50" fmla="*/ 4154543 h 6858000"/>
              <a:gd name="connsiteX51" fmla="*/ 2177862 w 12192000"/>
              <a:gd name="connsiteY51" fmla="*/ 4189925 h 6858000"/>
              <a:gd name="connsiteX52" fmla="*/ 1868419 w 12192000"/>
              <a:gd name="connsiteY52" fmla="*/ 4382153 h 6858000"/>
              <a:gd name="connsiteX53" fmla="*/ 2279460 w 12192000"/>
              <a:gd name="connsiteY53" fmla="*/ 4356805 h 6858000"/>
              <a:gd name="connsiteX54" fmla="*/ 2029817 w 12192000"/>
              <a:gd name="connsiteY54" fmla="*/ 4468235 h 6858000"/>
              <a:gd name="connsiteX55" fmla="*/ 1560137 w 12192000"/>
              <a:gd name="connsiteY55" fmla="*/ 4730172 h 6858000"/>
              <a:gd name="connsiteX56" fmla="*/ 1956664 w 12192000"/>
              <a:gd name="connsiteY56" fmla="*/ 4820477 h 6858000"/>
              <a:gd name="connsiteX57" fmla="*/ 3268168 w 12192000"/>
              <a:gd name="connsiteY57" fmla="*/ 4852692 h 6858000"/>
              <a:gd name="connsiteX58" fmla="*/ 2807197 w 12192000"/>
              <a:gd name="connsiteY58" fmla="*/ 4939300 h 6858000"/>
              <a:gd name="connsiteX59" fmla="*/ 2721272 w 12192000"/>
              <a:gd name="connsiteY59" fmla="*/ 4970458 h 6858000"/>
              <a:gd name="connsiteX60" fmla="*/ 2802552 w 12192000"/>
              <a:gd name="connsiteY60" fmla="*/ 5014291 h 6858000"/>
              <a:gd name="connsiteX61" fmla="*/ 2537812 w 12192000"/>
              <a:gd name="connsiteY61" fmla="*/ 5053898 h 6858000"/>
              <a:gd name="connsiteX62" fmla="*/ 2569744 w 12192000"/>
              <a:gd name="connsiteY62" fmla="*/ 5153182 h 6858000"/>
              <a:gd name="connsiteX63" fmla="*/ 1987436 w 12192000"/>
              <a:gd name="connsiteY63" fmla="*/ 5334320 h 6858000"/>
              <a:gd name="connsiteX64" fmla="*/ 1972921 w 12192000"/>
              <a:gd name="connsiteY64" fmla="*/ 5382376 h 6858000"/>
              <a:gd name="connsiteX65" fmla="*/ 2341001 w 12192000"/>
              <a:gd name="connsiteY65" fmla="*/ 5360725 h 6858000"/>
              <a:gd name="connsiteX66" fmla="*/ 2710822 w 12192000"/>
              <a:gd name="connsiteY66" fmla="*/ 5418816 h 6858000"/>
              <a:gd name="connsiteX67" fmla="*/ 2833903 w 12192000"/>
              <a:gd name="connsiteY67" fmla="*/ 5413007 h 6858000"/>
              <a:gd name="connsiteX68" fmla="*/ 3011556 w 12192000"/>
              <a:gd name="connsiteY68" fmla="*/ 5399276 h 6858000"/>
              <a:gd name="connsiteX69" fmla="*/ 3254233 w 12192000"/>
              <a:gd name="connsiteY69" fmla="*/ 5439412 h 6858000"/>
              <a:gd name="connsiteX70" fmla="*/ 2792101 w 12192000"/>
              <a:gd name="connsiteY70" fmla="*/ 5471625 h 6858000"/>
              <a:gd name="connsiteX71" fmla="*/ 2977303 w 12192000"/>
              <a:gd name="connsiteY71" fmla="*/ 5539751 h 6858000"/>
              <a:gd name="connsiteX72" fmla="*/ 3656566 w 12192000"/>
              <a:gd name="connsiteY72" fmla="*/ 5678642 h 6858000"/>
              <a:gd name="connsiteX73" fmla="*/ 4858340 w 12192000"/>
              <a:gd name="connsiteY73" fmla="*/ 5969625 h 6858000"/>
              <a:gd name="connsiteX74" fmla="*/ 5296668 w 12192000"/>
              <a:gd name="connsiteY74" fmla="*/ 6043559 h 6858000"/>
              <a:gd name="connsiteX75" fmla="*/ 5456323 w 12192000"/>
              <a:gd name="connsiteY75" fmla="*/ 6042502 h 6858000"/>
              <a:gd name="connsiteX76" fmla="*/ 5267058 w 12192000"/>
              <a:gd name="connsiteY76" fmla="*/ 6100066 h 6858000"/>
              <a:gd name="connsiteX77" fmla="*/ 7095266 w 12192000"/>
              <a:gd name="connsiteY77" fmla="*/ 6287541 h 6858000"/>
              <a:gd name="connsiteX78" fmla="*/ 9707235 w 12192000"/>
              <a:gd name="connsiteY78" fmla="*/ 5994446 h 6858000"/>
              <a:gd name="connsiteX79" fmla="*/ 10083442 w 12192000"/>
              <a:gd name="connsiteY79" fmla="*/ 5678642 h 6858000"/>
              <a:gd name="connsiteX80" fmla="*/ 10338892 w 12192000"/>
              <a:gd name="connsiteY80" fmla="*/ 4650957 h 6858000"/>
              <a:gd name="connsiteX81" fmla="*/ 10628013 w 12192000"/>
              <a:gd name="connsiteY81" fmla="*/ 4411198 h 6858000"/>
              <a:gd name="connsiteX82" fmla="*/ 10802766 w 12192000"/>
              <a:gd name="connsiteY82" fmla="*/ 4258050 h 6858000"/>
              <a:gd name="connsiteX83" fmla="*/ 10614662 w 12192000"/>
              <a:gd name="connsiteY83" fmla="*/ 4150318 h 6858000"/>
              <a:gd name="connsiteX84" fmla="*/ 10681427 w 12192000"/>
              <a:gd name="connsiteY84" fmla="*/ 4054203 h 6858000"/>
              <a:gd name="connsiteX85" fmla="*/ 10520029 w 12192000"/>
              <a:gd name="connsiteY85" fmla="*/ 3804411 h 6858000"/>
              <a:gd name="connsiteX86" fmla="*/ 10568798 w 12192000"/>
              <a:gd name="connsiteY86" fmla="*/ 3466426 h 6858000"/>
              <a:gd name="connsiteX87" fmla="*/ 10499709 w 12192000"/>
              <a:gd name="connsiteY87" fmla="*/ 3166465 h 6858000"/>
              <a:gd name="connsiteX88" fmla="*/ 10489840 w 12192000"/>
              <a:gd name="connsiteY88" fmla="*/ 2546475 h 6858000"/>
              <a:gd name="connsiteX89" fmla="*/ 10584471 w 12192000"/>
              <a:gd name="connsiteY89" fmla="*/ 2512148 h 6858000"/>
              <a:gd name="connsiteX90" fmla="*/ 10695942 w 12192000"/>
              <a:gd name="connsiteY90" fmla="*/ 2358471 h 6858000"/>
              <a:gd name="connsiteX91" fmla="*/ 10732516 w 12192000"/>
              <a:gd name="connsiteY91" fmla="*/ 2287706 h 6858000"/>
              <a:gd name="connsiteX92" fmla="*/ 10731357 w 12192000"/>
              <a:gd name="connsiteY92" fmla="*/ 2137725 h 6858000"/>
              <a:gd name="connsiteX93" fmla="*/ 10678525 w 12192000"/>
              <a:gd name="connsiteY93" fmla="*/ 2070656 h 6858000"/>
              <a:gd name="connsiteX94" fmla="*/ 10735999 w 12192000"/>
              <a:gd name="connsiteY94" fmla="*/ 1956587 h 6858000"/>
              <a:gd name="connsiteX95" fmla="*/ 10824246 w 12192000"/>
              <a:gd name="connsiteY95" fmla="*/ 1862584 h 6858000"/>
              <a:gd name="connsiteX96" fmla="*/ 10773156 w 12192000"/>
              <a:gd name="connsiteY96" fmla="*/ 1768054 h 6858000"/>
              <a:gd name="connsiteX97" fmla="*/ 10716261 w 12192000"/>
              <a:gd name="connsiteY97" fmla="*/ 1678278 h 6858000"/>
              <a:gd name="connsiteX98" fmla="*/ 10554864 w 12192000"/>
              <a:gd name="connsiteY98" fmla="*/ 1477599 h 6858000"/>
              <a:gd name="connsiteX99" fmla="*/ 10267483 w 12192000"/>
              <a:gd name="connsiteY99" fmla="*/ 1324977 h 6858000"/>
              <a:gd name="connsiteX100" fmla="*/ 9913337 w 12192000"/>
              <a:gd name="connsiteY100" fmla="*/ 1202458 h 6858000"/>
              <a:gd name="connsiteX101" fmla="*/ 10024805 w 12192000"/>
              <a:gd name="connsiteY101" fmla="*/ 1124827 h 6858000"/>
              <a:gd name="connsiteX102" fmla="*/ 9411726 w 12192000"/>
              <a:gd name="connsiteY102" fmla="*/ 980655 h 6858000"/>
              <a:gd name="connsiteX103" fmla="*/ 9930753 w 12192000"/>
              <a:gd name="connsiteY103" fmla="*/ 901968 h 6858000"/>
              <a:gd name="connsiteX104" fmla="*/ 9894178 w 12192000"/>
              <a:gd name="connsiteY104" fmla="*/ 871339 h 6858000"/>
              <a:gd name="connsiteX105" fmla="*/ 9858182 w 12192000"/>
              <a:gd name="connsiteY105" fmla="*/ 839125 h 6858000"/>
              <a:gd name="connsiteX106" fmla="*/ 10131050 w 12192000"/>
              <a:gd name="connsiteY106" fmla="*/ 792652 h 6858000"/>
              <a:gd name="connsiteX107" fmla="*/ 10006808 w 12192000"/>
              <a:gd name="connsiteY107" fmla="*/ 731920 h 6858000"/>
              <a:gd name="connsiteX108" fmla="*/ 10233809 w 12192000"/>
              <a:gd name="connsiteY108" fmla="*/ 710268 h 6858000"/>
              <a:gd name="connsiteX109" fmla="*/ 10267483 w 12192000"/>
              <a:gd name="connsiteY109" fmla="*/ 628940 h 6858000"/>
              <a:gd name="connsiteX110" fmla="*/ 10136275 w 12192000"/>
              <a:gd name="connsiteY110" fmla="*/ 589333 h 6858000"/>
              <a:gd name="connsiteX111" fmla="*/ 9131312 w 12192000"/>
              <a:gd name="connsiteY111" fmla="*/ 480544 h 6858000"/>
              <a:gd name="connsiteX112" fmla="*/ 7479600 w 12192000"/>
              <a:gd name="connsiteY112" fmla="*/ 454667 h 6858000"/>
              <a:gd name="connsiteX113" fmla="*/ 6724001 w 12192000"/>
              <a:gd name="connsiteY113" fmla="*/ 434021 h 6858000"/>
              <a:gd name="connsiteX114" fmla="*/ 0 w 12192000"/>
              <a:gd name="connsiteY114" fmla="*/ 0 h 6858000"/>
              <a:gd name="connsiteX115" fmla="*/ 12192000 w 12192000"/>
              <a:gd name="connsiteY115" fmla="*/ 0 h 6858000"/>
              <a:gd name="connsiteX116" fmla="*/ 12192000 w 12192000"/>
              <a:gd name="connsiteY116" fmla="*/ 6858000 h 6858000"/>
              <a:gd name="connsiteX117" fmla="*/ 0 w 12192000"/>
              <a:gd name="connsiteY1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2192000" h="6858000">
                <a:moveTo>
                  <a:pt x="6724001" y="434021"/>
                </a:moveTo>
                <a:cubicBezTo>
                  <a:pt x="6639882" y="433113"/>
                  <a:pt x="6555627" y="433147"/>
                  <a:pt x="6471155" y="434599"/>
                </a:cubicBezTo>
                <a:cubicBezTo>
                  <a:pt x="6109461" y="440937"/>
                  <a:pt x="5748349" y="439351"/>
                  <a:pt x="5384913" y="497971"/>
                </a:cubicBezTo>
                <a:cubicBezTo>
                  <a:pt x="5199132" y="528072"/>
                  <a:pt x="5005803" y="518038"/>
                  <a:pt x="4818280" y="541802"/>
                </a:cubicBezTo>
                <a:cubicBezTo>
                  <a:pt x="4532641" y="578242"/>
                  <a:pt x="4247003" y="621019"/>
                  <a:pt x="3965428" y="675942"/>
                </a:cubicBezTo>
                <a:cubicBezTo>
                  <a:pt x="3877181" y="693369"/>
                  <a:pt x="3768034" y="703930"/>
                  <a:pt x="3699528" y="770472"/>
                </a:cubicBezTo>
                <a:cubicBezTo>
                  <a:pt x="3590961" y="728224"/>
                  <a:pt x="3523617" y="807966"/>
                  <a:pt x="3438854" y="834899"/>
                </a:cubicBezTo>
                <a:cubicBezTo>
                  <a:pt x="3405761" y="845462"/>
                  <a:pt x="3362218" y="860248"/>
                  <a:pt x="3367443" y="893518"/>
                </a:cubicBezTo>
                <a:cubicBezTo>
                  <a:pt x="3372089" y="935238"/>
                  <a:pt x="3420855" y="962172"/>
                  <a:pt x="3467301" y="953722"/>
                </a:cubicBezTo>
                <a:cubicBezTo>
                  <a:pt x="3611863" y="927317"/>
                  <a:pt x="3741328" y="986464"/>
                  <a:pt x="3889955" y="977486"/>
                </a:cubicBezTo>
                <a:cubicBezTo>
                  <a:pt x="3760488" y="1002836"/>
                  <a:pt x="3631601" y="1028713"/>
                  <a:pt x="3502135" y="1054062"/>
                </a:cubicBezTo>
                <a:cubicBezTo>
                  <a:pt x="3694303" y="1074129"/>
                  <a:pt x="3883568" y="1038218"/>
                  <a:pt x="4072832" y="1017622"/>
                </a:cubicBezTo>
                <a:cubicBezTo>
                  <a:pt x="4133792" y="1011285"/>
                  <a:pt x="4228424" y="962699"/>
                  <a:pt x="4244099" y="1030825"/>
                </a:cubicBezTo>
                <a:cubicBezTo>
                  <a:pt x="4254550" y="1076242"/>
                  <a:pt x="4152951" y="1079410"/>
                  <a:pt x="4095475" y="1092084"/>
                </a:cubicBezTo>
                <a:cubicBezTo>
                  <a:pt x="3841766" y="1146479"/>
                  <a:pt x="3583994" y="1178165"/>
                  <a:pt x="3327386" y="1215660"/>
                </a:cubicBezTo>
                <a:cubicBezTo>
                  <a:pt x="3303001" y="1219357"/>
                  <a:pt x="3271070" y="1216188"/>
                  <a:pt x="3254813" y="1226749"/>
                </a:cubicBezTo>
                <a:cubicBezTo>
                  <a:pt x="3123605" y="1311774"/>
                  <a:pt x="2957563" y="1339765"/>
                  <a:pt x="2776427" y="1401552"/>
                </a:cubicBezTo>
                <a:cubicBezTo>
                  <a:pt x="2890798" y="1430598"/>
                  <a:pt x="2968012" y="1370921"/>
                  <a:pt x="3063226" y="1384124"/>
                </a:cubicBezTo>
                <a:cubicBezTo>
                  <a:pt x="2966272" y="1448024"/>
                  <a:pt x="2853641" y="1460171"/>
                  <a:pt x="2754945" y="1495025"/>
                </a:cubicBezTo>
                <a:cubicBezTo>
                  <a:pt x="2684117" y="1519846"/>
                  <a:pt x="2421119" y="1597477"/>
                  <a:pt x="2381061" y="1619658"/>
                </a:cubicBezTo>
                <a:cubicBezTo>
                  <a:pt x="2260302" y="1688311"/>
                  <a:pt x="2107033" y="1720525"/>
                  <a:pt x="2008336" y="1814527"/>
                </a:cubicBezTo>
                <a:cubicBezTo>
                  <a:pt x="1938668" y="1880540"/>
                  <a:pt x="1822554" y="1868393"/>
                  <a:pt x="1740695" y="1914337"/>
                </a:cubicBezTo>
                <a:cubicBezTo>
                  <a:pt x="1711667" y="1957642"/>
                  <a:pt x="1767982" y="1968733"/>
                  <a:pt x="1787720" y="1991970"/>
                </a:cubicBezTo>
                <a:cubicBezTo>
                  <a:pt x="1813846" y="2023126"/>
                  <a:pt x="1767401" y="2040555"/>
                  <a:pt x="1754048" y="2078049"/>
                </a:cubicBezTo>
                <a:cubicBezTo>
                  <a:pt x="1907898" y="2035802"/>
                  <a:pt x="2054781" y="2010981"/>
                  <a:pt x="2228951" y="1996721"/>
                </a:cubicBezTo>
                <a:cubicBezTo>
                  <a:pt x="2171475" y="2057452"/>
                  <a:pt x="2101807" y="2031048"/>
                  <a:pt x="2054781" y="2053228"/>
                </a:cubicBezTo>
                <a:cubicBezTo>
                  <a:pt x="2024011" y="2067487"/>
                  <a:pt x="1976984" y="2073824"/>
                  <a:pt x="1985693" y="2109207"/>
                </a:cubicBezTo>
                <a:cubicBezTo>
                  <a:pt x="1992660" y="2137196"/>
                  <a:pt x="2032140" y="2133500"/>
                  <a:pt x="2061168" y="2130859"/>
                </a:cubicBezTo>
                <a:cubicBezTo>
                  <a:pt x="2172636" y="2120825"/>
                  <a:pt x="2281202" y="2117656"/>
                  <a:pt x="2388026" y="2184726"/>
                </a:cubicBezTo>
                <a:cubicBezTo>
                  <a:pt x="2116321" y="2282425"/>
                  <a:pt x="1803977" y="2241233"/>
                  <a:pt x="1560719" y="2384876"/>
                </a:cubicBezTo>
                <a:cubicBezTo>
                  <a:pt x="1594973" y="2429237"/>
                  <a:pt x="1643739" y="2405472"/>
                  <a:pt x="1679734" y="2400191"/>
                </a:cubicBezTo>
                <a:cubicBezTo>
                  <a:pt x="1916026" y="2364279"/>
                  <a:pt x="2760170" y="2428180"/>
                  <a:pt x="2882089" y="2383292"/>
                </a:cubicBezTo>
                <a:cubicBezTo>
                  <a:pt x="2956983" y="2355830"/>
                  <a:pt x="3035941" y="2342628"/>
                  <a:pt x="3116638" y="2359528"/>
                </a:cubicBezTo>
                <a:cubicBezTo>
                  <a:pt x="3194434" y="2375898"/>
                  <a:pt x="3174696" y="2605622"/>
                  <a:pt x="2897765" y="2758243"/>
                </a:cubicBezTo>
                <a:cubicBezTo>
                  <a:pt x="2858286" y="2779895"/>
                  <a:pt x="3034779" y="2811053"/>
                  <a:pt x="2981367" y="2829008"/>
                </a:cubicBezTo>
                <a:cubicBezTo>
                  <a:pt x="2939566" y="2843267"/>
                  <a:pt x="2734626" y="2835346"/>
                  <a:pt x="2682955" y="2846436"/>
                </a:cubicBezTo>
                <a:cubicBezTo>
                  <a:pt x="2662635" y="2851188"/>
                  <a:pt x="2040267" y="3029159"/>
                  <a:pt x="2099485" y="3066653"/>
                </a:cubicBezTo>
                <a:cubicBezTo>
                  <a:pt x="2276558" y="3179139"/>
                  <a:pt x="2869897" y="3385098"/>
                  <a:pt x="1807460" y="3454808"/>
                </a:cubicBezTo>
                <a:cubicBezTo>
                  <a:pt x="1841132" y="3495472"/>
                  <a:pt x="1934024" y="3469596"/>
                  <a:pt x="1921251" y="3540889"/>
                </a:cubicBezTo>
                <a:cubicBezTo>
                  <a:pt x="1780173" y="3579440"/>
                  <a:pt x="1617035" y="3577328"/>
                  <a:pt x="1453313" y="3637002"/>
                </a:cubicBezTo>
                <a:cubicBezTo>
                  <a:pt x="1527047" y="3680307"/>
                  <a:pt x="1611808" y="3653902"/>
                  <a:pt x="1686122" y="3667634"/>
                </a:cubicBezTo>
                <a:cubicBezTo>
                  <a:pt x="1644320" y="3722027"/>
                  <a:pt x="1572330" y="3713578"/>
                  <a:pt x="1513692" y="3725196"/>
                </a:cubicBezTo>
                <a:cubicBezTo>
                  <a:pt x="1459700" y="3736286"/>
                  <a:pt x="1345329" y="3830816"/>
                  <a:pt x="1369711" y="3826063"/>
                </a:cubicBezTo>
                <a:cubicBezTo>
                  <a:pt x="1595553" y="3783815"/>
                  <a:pt x="1824877" y="3795434"/>
                  <a:pt x="2051298" y="3754242"/>
                </a:cubicBezTo>
                <a:cubicBezTo>
                  <a:pt x="2126192" y="3740511"/>
                  <a:pt x="2210955" y="3714106"/>
                  <a:pt x="2245207" y="3797018"/>
                </a:cubicBezTo>
                <a:cubicBezTo>
                  <a:pt x="2255659" y="3821310"/>
                  <a:pt x="2248109" y="3829232"/>
                  <a:pt x="2353192" y="3796489"/>
                </a:cubicBezTo>
                <a:cubicBezTo>
                  <a:pt x="2394414" y="3783815"/>
                  <a:pt x="2448988" y="3770085"/>
                  <a:pt x="2490207" y="3801242"/>
                </a:cubicBezTo>
                <a:cubicBezTo>
                  <a:pt x="2464082" y="3840321"/>
                  <a:pt x="2413572" y="3828703"/>
                  <a:pt x="2375835" y="3839794"/>
                </a:cubicBezTo>
                <a:cubicBezTo>
                  <a:pt x="2275978" y="3868311"/>
                  <a:pt x="2619094" y="3977100"/>
                  <a:pt x="2522138" y="4009841"/>
                </a:cubicBezTo>
                <a:cubicBezTo>
                  <a:pt x="2323584" y="4076912"/>
                  <a:pt x="2199343" y="4057372"/>
                  <a:pt x="1998466" y="4130778"/>
                </a:cubicBezTo>
                <a:cubicBezTo>
                  <a:pt x="2066973" y="4129192"/>
                  <a:pt x="2046072" y="4154543"/>
                  <a:pt x="2114580" y="4154543"/>
                </a:cubicBezTo>
                <a:cubicBezTo>
                  <a:pt x="2145350" y="4154543"/>
                  <a:pt x="2177862" y="4160878"/>
                  <a:pt x="2177862" y="4189925"/>
                </a:cubicBezTo>
                <a:cubicBezTo>
                  <a:pt x="2177862" y="4217385"/>
                  <a:pt x="1817330" y="4367895"/>
                  <a:pt x="1868419" y="4382153"/>
                </a:cubicBezTo>
                <a:cubicBezTo>
                  <a:pt x="2007755" y="4420704"/>
                  <a:pt x="2365385" y="4302410"/>
                  <a:pt x="2279460" y="4356805"/>
                </a:cubicBezTo>
                <a:cubicBezTo>
                  <a:pt x="2148834" y="4439716"/>
                  <a:pt x="2129094" y="4456088"/>
                  <a:pt x="2029817" y="4468235"/>
                </a:cubicBezTo>
                <a:cubicBezTo>
                  <a:pt x="1944474" y="4478796"/>
                  <a:pt x="1644320" y="4710633"/>
                  <a:pt x="1560137" y="4730172"/>
                </a:cubicBezTo>
                <a:cubicBezTo>
                  <a:pt x="1485825" y="4747072"/>
                  <a:pt x="1774947" y="4800410"/>
                  <a:pt x="1956664" y="4820477"/>
                </a:cubicBezTo>
                <a:cubicBezTo>
                  <a:pt x="2130256" y="4840017"/>
                  <a:pt x="3101544" y="4789319"/>
                  <a:pt x="3268168" y="4852692"/>
                </a:cubicBezTo>
                <a:cubicBezTo>
                  <a:pt x="3111993" y="4878041"/>
                  <a:pt x="2970336" y="4953030"/>
                  <a:pt x="2807197" y="4939300"/>
                </a:cubicBezTo>
                <a:cubicBezTo>
                  <a:pt x="2773524" y="4936660"/>
                  <a:pt x="2724756" y="4930323"/>
                  <a:pt x="2721272" y="4970458"/>
                </a:cubicBezTo>
                <a:cubicBezTo>
                  <a:pt x="2718369" y="5005313"/>
                  <a:pt x="2788038" y="4981548"/>
                  <a:pt x="2802552" y="5014291"/>
                </a:cubicBezTo>
                <a:cubicBezTo>
                  <a:pt x="2719531" y="5060235"/>
                  <a:pt x="2621415" y="5018515"/>
                  <a:pt x="2537812" y="5053898"/>
                </a:cubicBezTo>
                <a:cubicBezTo>
                  <a:pt x="2491948" y="5099314"/>
                  <a:pt x="2589483" y="5107236"/>
                  <a:pt x="2569744" y="5153182"/>
                </a:cubicBezTo>
                <a:cubicBezTo>
                  <a:pt x="2301522" y="5193845"/>
                  <a:pt x="2252174" y="5268836"/>
                  <a:pt x="1987436" y="5334320"/>
                </a:cubicBezTo>
                <a:cubicBezTo>
                  <a:pt x="1971179" y="5338545"/>
                  <a:pt x="1958407" y="5352274"/>
                  <a:pt x="1972921" y="5382376"/>
                </a:cubicBezTo>
                <a:cubicBezTo>
                  <a:pt x="2087874" y="5396107"/>
                  <a:pt x="2215599" y="5373399"/>
                  <a:pt x="2341001" y="5360725"/>
                </a:cubicBezTo>
                <a:cubicBezTo>
                  <a:pt x="2537812" y="5340129"/>
                  <a:pt x="2533748" y="5339072"/>
                  <a:pt x="2710822" y="5418816"/>
                </a:cubicBezTo>
                <a:cubicBezTo>
                  <a:pt x="2743914" y="5433602"/>
                  <a:pt x="2801390" y="5438355"/>
                  <a:pt x="2833903" y="5413007"/>
                </a:cubicBezTo>
                <a:cubicBezTo>
                  <a:pt x="2896604" y="5364422"/>
                  <a:pt x="2950016" y="5368646"/>
                  <a:pt x="3011556" y="5399276"/>
                </a:cubicBezTo>
                <a:cubicBezTo>
                  <a:pt x="3077160" y="5432547"/>
                  <a:pt x="3171793" y="5391882"/>
                  <a:pt x="3254233" y="5439412"/>
                </a:cubicBezTo>
                <a:cubicBezTo>
                  <a:pt x="3099802" y="5473739"/>
                  <a:pt x="2957563" y="5473739"/>
                  <a:pt x="2792101" y="5471625"/>
                </a:cubicBezTo>
                <a:cubicBezTo>
                  <a:pt x="2846095" y="5537639"/>
                  <a:pt x="2914601" y="5536582"/>
                  <a:pt x="2977303" y="5539751"/>
                </a:cubicBezTo>
                <a:cubicBezTo>
                  <a:pt x="3214174" y="5551898"/>
                  <a:pt x="3601411" y="5660686"/>
                  <a:pt x="3656566" y="5678642"/>
                </a:cubicBezTo>
                <a:cubicBezTo>
                  <a:pt x="4280675" y="5879847"/>
                  <a:pt x="4178497" y="5898332"/>
                  <a:pt x="4858340" y="5969625"/>
                </a:cubicBezTo>
                <a:cubicBezTo>
                  <a:pt x="5261253" y="6011873"/>
                  <a:pt x="4887368" y="6032469"/>
                  <a:pt x="5296668" y="6043559"/>
                </a:cubicBezTo>
                <a:cubicBezTo>
                  <a:pt x="5349500" y="6045143"/>
                  <a:pt x="5402911" y="6044087"/>
                  <a:pt x="5456323" y="6042502"/>
                </a:cubicBezTo>
                <a:cubicBezTo>
                  <a:pt x="5368077" y="6073134"/>
                  <a:pt x="5267058" y="6100066"/>
                  <a:pt x="5267058" y="6100066"/>
                </a:cubicBezTo>
                <a:cubicBezTo>
                  <a:pt x="5267058" y="6100066"/>
                  <a:pt x="5318728" y="6208854"/>
                  <a:pt x="7095266" y="6287541"/>
                </a:cubicBezTo>
                <a:cubicBezTo>
                  <a:pt x="7422124" y="6302329"/>
                  <a:pt x="9563254" y="6024548"/>
                  <a:pt x="9707235" y="5994446"/>
                </a:cubicBezTo>
                <a:cubicBezTo>
                  <a:pt x="9844249" y="5966984"/>
                  <a:pt x="10002164" y="5671247"/>
                  <a:pt x="10083442" y="5678642"/>
                </a:cubicBezTo>
                <a:cubicBezTo>
                  <a:pt x="10103183" y="5653293"/>
                  <a:pt x="10283158" y="5139979"/>
                  <a:pt x="10338892" y="4650957"/>
                </a:cubicBezTo>
                <a:cubicBezTo>
                  <a:pt x="10448618" y="4580718"/>
                  <a:pt x="10551960" y="4503088"/>
                  <a:pt x="10628013" y="4411198"/>
                </a:cubicBezTo>
                <a:cubicBezTo>
                  <a:pt x="10675040" y="4354692"/>
                  <a:pt x="10718003" y="4298185"/>
                  <a:pt x="10802766" y="4258050"/>
                </a:cubicBezTo>
                <a:cubicBezTo>
                  <a:pt x="10755739" y="4203128"/>
                  <a:pt x="10675040" y="4190453"/>
                  <a:pt x="10614662" y="4150318"/>
                </a:cubicBezTo>
                <a:cubicBezTo>
                  <a:pt x="10610017" y="4117046"/>
                  <a:pt x="10705811" y="4127081"/>
                  <a:pt x="10681427" y="4054203"/>
                </a:cubicBezTo>
                <a:cubicBezTo>
                  <a:pt x="10648335" y="3957032"/>
                  <a:pt x="10684328" y="3846131"/>
                  <a:pt x="10520029" y="3804411"/>
                </a:cubicBezTo>
                <a:cubicBezTo>
                  <a:pt x="10476485" y="3709881"/>
                  <a:pt x="10464294" y="3558845"/>
                  <a:pt x="10568798" y="3466426"/>
                </a:cubicBezTo>
                <a:cubicBezTo>
                  <a:pt x="10724388" y="3328592"/>
                  <a:pt x="10699424" y="3240927"/>
                  <a:pt x="10499709" y="3166465"/>
                </a:cubicBezTo>
                <a:cubicBezTo>
                  <a:pt x="10474164" y="3156958"/>
                  <a:pt x="10501452" y="2570768"/>
                  <a:pt x="10489840" y="2546475"/>
                </a:cubicBezTo>
                <a:cubicBezTo>
                  <a:pt x="10508418" y="2513205"/>
                  <a:pt x="10551960" y="2521126"/>
                  <a:pt x="10584471" y="2512148"/>
                </a:cubicBezTo>
                <a:cubicBezTo>
                  <a:pt x="10726711" y="2474125"/>
                  <a:pt x="10731357" y="2474125"/>
                  <a:pt x="10695942" y="2358471"/>
                </a:cubicBezTo>
                <a:cubicBezTo>
                  <a:pt x="10685490" y="2323616"/>
                  <a:pt x="10709874" y="2309357"/>
                  <a:pt x="10732516" y="2287706"/>
                </a:cubicBezTo>
                <a:cubicBezTo>
                  <a:pt x="10817280" y="2206905"/>
                  <a:pt x="10817860" y="2205850"/>
                  <a:pt x="10731357" y="2137725"/>
                </a:cubicBezTo>
                <a:cubicBezTo>
                  <a:pt x="10706391" y="2118185"/>
                  <a:pt x="10689555" y="2097061"/>
                  <a:pt x="10678525" y="2070656"/>
                </a:cubicBezTo>
                <a:cubicBezTo>
                  <a:pt x="10658203" y="2022599"/>
                  <a:pt x="10658784" y="1982463"/>
                  <a:pt x="10735999" y="1956587"/>
                </a:cubicBezTo>
                <a:cubicBezTo>
                  <a:pt x="10789993" y="1938104"/>
                  <a:pt x="10820762" y="1916978"/>
                  <a:pt x="10824246" y="1862584"/>
                </a:cubicBezTo>
                <a:cubicBezTo>
                  <a:pt x="10826570" y="1817166"/>
                  <a:pt x="10832955" y="1787594"/>
                  <a:pt x="10773156" y="1768054"/>
                </a:cubicBezTo>
                <a:cubicBezTo>
                  <a:pt x="10724969" y="1752211"/>
                  <a:pt x="10711036" y="1718412"/>
                  <a:pt x="10716261" y="1678278"/>
                </a:cubicBezTo>
                <a:cubicBezTo>
                  <a:pt x="10728452" y="1580050"/>
                  <a:pt x="10662849" y="1522487"/>
                  <a:pt x="10554864" y="1477599"/>
                </a:cubicBezTo>
                <a:cubicBezTo>
                  <a:pt x="10452101" y="1434822"/>
                  <a:pt x="10362116" y="1377259"/>
                  <a:pt x="10267483" y="1324977"/>
                </a:cubicBezTo>
                <a:cubicBezTo>
                  <a:pt x="10162399" y="1266887"/>
                  <a:pt x="10040481" y="1232031"/>
                  <a:pt x="9913337" y="1202458"/>
                </a:cubicBezTo>
                <a:cubicBezTo>
                  <a:pt x="9936561" y="1160210"/>
                  <a:pt x="10016678" y="1183974"/>
                  <a:pt x="10024805" y="1124827"/>
                </a:cubicBezTo>
                <a:cubicBezTo>
                  <a:pt x="9826251" y="1074658"/>
                  <a:pt x="9636408" y="999139"/>
                  <a:pt x="9411726" y="980655"/>
                </a:cubicBezTo>
                <a:cubicBezTo>
                  <a:pt x="9593444" y="990161"/>
                  <a:pt x="9758326" y="922036"/>
                  <a:pt x="9930753" y="901968"/>
                </a:cubicBezTo>
                <a:cubicBezTo>
                  <a:pt x="9947008" y="868698"/>
                  <a:pt x="9909273" y="877147"/>
                  <a:pt x="9894178" y="871339"/>
                </a:cubicBezTo>
                <a:cubicBezTo>
                  <a:pt x="9879083" y="865001"/>
                  <a:pt x="9860506" y="862889"/>
                  <a:pt x="9858182" y="839125"/>
                </a:cubicBezTo>
                <a:cubicBezTo>
                  <a:pt x="9941205" y="804798"/>
                  <a:pt x="10045126" y="827506"/>
                  <a:pt x="10131050" y="792652"/>
                </a:cubicBezTo>
                <a:cubicBezTo>
                  <a:pt x="10111891" y="741954"/>
                  <a:pt x="10037578" y="772583"/>
                  <a:pt x="10006808" y="731920"/>
                </a:cubicBezTo>
                <a:cubicBezTo>
                  <a:pt x="10086927" y="724526"/>
                  <a:pt x="10161239" y="721357"/>
                  <a:pt x="10233809" y="710268"/>
                </a:cubicBezTo>
                <a:cubicBezTo>
                  <a:pt x="10290705" y="701818"/>
                  <a:pt x="10306380" y="658513"/>
                  <a:pt x="10267483" y="628940"/>
                </a:cubicBezTo>
                <a:cubicBezTo>
                  <a:pt x="10232648" y="602536"/>
                  <a:pt x="10181559" y="600422"/>
                  <a:pt x="10136275" y="589333"/>
                </a:cubicBezTo>
                <a:cubicBezTo>
                  <a:pt x="9813479" y="512230"/>
                  <a:pt x="9474428" y="487409"/>
                  <a:pt x="9131312" y="480544"/>
                </a:cubicBezTo>
                <a:cubicBezTo>
                  <a:pt x="8580936" y="469453"/>
                  <a:pt x="8028817" y="469982"/>
                  <a:pt x="7479600" y="454667"/>
                </a:cubicBezTo>
                <a:cubicBezTo>
                  <a:pt x="7227489" y="447934"/>
                  <a:pt x="6976357" y="436744"/>
                  <a:pt x="6724001" y="43402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2" name="Picture 4" descr="J-båt – Wikipedia">
            <a:extLst>
              <a:ext uri="{FF2B5EF4-FFF2-40B4-BE49-F238E27FC236}">
                <a16:creationId xmlns:a16="http://schemas.microsoft.com/office/drawing/2014/main" id="{EBCE8EA7-E7F9-5BDB-0CCB-227BEB3D9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8" y="0"/>
            <a:ext cx="5265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A5C7CB-12D8-938B-DAA5-3D9C74B6E0DD}"/>
              </a:ext>
            </a:extLst>
          </p:cNvPr>
          <p:cNvSpPr txBox="1"/>
          <p:nvPr/>
        </p:nvSpPr>
        <p:spPr>
          <a:xfrm>
            <a:off x="2701925" y="787400"/>
            <a:ext cx="2247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STOR- &amp; FÖRSEGEL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EB1CFDB-36FE-9398-C426-BEED7F998E54}"/>
              </a:ext>
            </a:extLst>
          </p:cNvPr>
          <p:cNvCxnSpPr>
            <a:stCxn id="2" idx="3"/>
          </p:cNvCxnSpPr>
          <p:nvPr/>
        </p:nvCxnSpPr>
        <p:spPr>
          <a:xfrm>
            <a:off x="4949825" y="1264454"/>
            <a:ext cx="879475" cy="1339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52D057-F796-DE4E-51B6-275A63C20D65}"/>
              </a:ext>
            </a:extLst>
          </p:cNvPr>
          <p:cNvCxnSpPr/>
          <p:nvPr/>
        </p:nvCxnSpPr>
        <p:spPr>
          <a:xfrm>
            <a:off x="4949825" y="1264453"/>
            <a:ext cx="2022475" cy="2164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DE4D936-07CD-6BCC-64E4-BD84D55BEC82}"/>
              </a:ext>
            </a:extLst>
          </p:cNvPr>
          <p:cNvSpPr txBox="1"/>
          <p:nvPr/>
        </p:nvSpPr>
        <p:spPr>
          <a:xfrm>
            <a:off x="9488488" y="5981700"/>
            <a:ext cx="255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KÖL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28C4EF-CBBE-DA7F-15B1-0A3411223F9E}"/>
              </a:ext>
            </a:extLst>
          </p:cNvPr>
          <p:cNvCxnSpPr>
            <a:stCxn id="7" idx="1"/>
          </p:cNvCxnSpPr>
          <p:nvPr/>
        </p:nvCxnSpPr>
        <p:spPr>
          <a:xfrm flipH="1">
            <a:off x="6095206" y="6243310"/>
            <a:ext cx="3393282" cy="3352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6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C612-6F8B-569E-C126-2EDB79C4C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SEGELSÄTT &amp; SEGLET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C21D5-24DD-3F79-6FE8-F2F4D702C2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809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6500083">
            <a:off x="5621267" y="3074908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418607" y="3419346"/>
            <a:ext cx="1140457" cy="114007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>
            <a:off x="0" y="2705100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4616011" y="5142539"/>
            <a:ext cx="29599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Läns</a:t>
            </a:r>
          </a:p>
        </p:txBody>
      </p:sp>
    </p:spTree>
    <p:extLst>
      <p:ext uri="{BB962C8B-B14F-4D97-AF65-F5344CB8AC3E}">
        <p14:creationId xmlns:p14="http://schemas.microsoft.com/office/powerpoint/2010/main" val="330946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7231234">
            <a:off x="5621268" y="3074909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418608" y="3419347"/>
            <a:ext cx="874722" cy="101638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 rot="2114679">
            <a:off x="161955" y="568248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4661400" y="5120027"/>
            <a:ext cx="2888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  <a:cs typeface="Aharoni" panose="020B0604020202020204" pitchFamily="2" charset="-79"/>
              </a:rPr>
              <a:t>Slör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FA8B06-D9C5-A743-1CDB-EC19BCD6B208}"/>
              </a:ext>
            </a:extLst>
          </p:cNvPr>
          <p:cNvSpPr/>
          <p:nvPr/>
        </p:nvSpPr>
        <p:spPr>
          <a:xfrm rot="1479774">
            <a:off x="6454687" y="3429000"/>
            <a:ext cx="371286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63588CB-81CE-4E53-2FD3-4AA570C614C1}"/>
              </a:ext>
            </a:extLst>
          </p:cNvPr>
          <p:cNvSpPr/>
          <p:nvPr/>
        </p:nvSpPr>
        <p:spPr>
          <a:xfrm rot="1479774">
            <a:off x="6333824" y="3634351"/>
            <a:ext cx="371286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FBE39B0-8383-B5B5-4D86-E493686D752D}"/>
              </a:ext>
            </a:extLst>
          </p:cNvPr>
          <p:cNvSpPr/>
          <p:nvPr/>
        </p:nvSpPr>
        <p:spPr>
          <a:xfrm rot="1479774">
            <a:off x="6182076" y="3845841"/>
            <a:ext cx="371286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3B8D6B-DBE1-A3DB-6BF0-A71E574C2088}"/>
              </a:ext>
            </a:extLst>
          </p:cNvPr>
          <p:cNvSpPr/>
          <p:nvPr/>
        </p:nvSpPr>
        <p:spPr>
          <a:xfrm rot="1479774">
            <a:off x="6065601" y="4077521"/>
            <a:ext cx="371286" cy="198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310F6F1-06A8-3B31-A135-C1803961E7EB}"/>
              </a:ext>
            </a:extLst>
          </p:cNvPr>
          <p:cNvSpPr/>
          <p:nvPr/>
        </p:nvSpPr>
        <p:spPr>
          <a:xfrm rot="744633">
            <a:off x="6878308" y="3729724"/>
            <a:ext cx="782320" cy="395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6372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7817380">
            <a:off x="5621266" y="3074907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418606" y="3419345"/>
            <a:ext cx="684342" cy="8783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 rot="5400000">
            <a:off x="4700587" y="668542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  <a:endParaRPr lang="sv-SE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3277093" y="5119812"/>
            <a:ext cx="5637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Halvvind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8FA8B06-D9C5-A743-1CDB-EC19BCD6B208}"/>
              </a:ext>
            </a:extLst>
          </p:cNvPr>
          <p:cNvSpPr/>
          <p:nvPr/>
        </p:nvSpPr>
        <p:spPr>
          <a:xfrm rot="5400000">
            <a:off x="6689378" y="3362340"/>
            <a:ext cx="2020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63588CB-81CE-4E53-2FD3-4AA570C614C1}"/>
              </a:ext>
            </a:extLst>
          </p:cNvPr>
          <p:cNvSpPr/>
          <p:nvPr/>
        </p:nvSpPr>
        <p:spPr>
          <a:xfrm rot="5400000">
            <a:off x="6524211" y="3554896"/>
            <a:ext cx="2020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FBE39B0-8383-B5B5-4D86-E493686D752D}"/>
              </a:ext>
            </a:extLst>
          </p:cNvPr>
          <p:cNvSpPr/>
          <p:nvPr/>
        </p:nvSpPr>
        <p:spPr>
          <a:xfrm rot="5400000">
            <a:off x="6359044" y="3756939"/>
            <a:ext cx="2020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3B8D6B-DBE1-A3DB-6BF0-A71E574C2088}"/>
              </a:ext>
            </a:extLst>
          </p:cNvPr>
          <p:cNvSpPr/>
          <p:nvPr/>
        </p:nvSpPr>
        <p:spPr>
          <a:xfrm rot="5400000">
            <a:off x="6175176" y="3954539"/>
            <a:ext cx="20204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310F6F1-06A8-3B31-A135-C1803961E7EB}"/>
              </a:ext>
            </a:extLst>
          </p:cNvPr>
          <p:cNvSpPr/>
          <p:nvPr/>
        </p:nvSpPr>
        <p:spPr>
          <a:xfrm rot="1304192">
            <a:off x="6967973" y="3121429"/>
            <a:ext cx="1059269" cy="39563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F36BA4-88F1-F3FD-7EA2-FBB4A0617884}"/>
              </a:ext>
            </a:extLst>
          </p:cNvPr>
          <p:cNvSpPr/>
          <p:nvPr/>
        </p:nvSpPr>
        <p:spPr>
          <a:xfrm rot="1296924">
            <a:off x="6964710" y="3484914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9260EBE-7F3E-B7BA-55FF-77EA5B7DC31C}"/>
              </a:ext>
            </a:extLst>
          </p:cNvPr>
          <p:cNvSpPr/>
          <p:nvPr/>
        </p:nvSpPr>
        <p:spPr>
          <a:xfrm rot="2181533">
            <a:off x="6741726" y="3772066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98D1E8-AD26-133A-D4DA-5FD46ABC4E58}"/>
              </a:ext>
            </a:extLst>
          </p:cNvPr>
          <p:cNvSpPr/>
          <p:nvPr/>
        </p:nvSpPr>
        <p:spPr>
          <a:xfrm rot="2783326">
            <a:off x="6528365" y="3991843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A35CF4-60B7-FDD0-B558-1177992A40DB}"/>
              </a:ext>
            </a:extLst>
          </p:cNvPr>
          <p:cNvSpPr/>
          <p:nvPr/>
        </p:nvSpPr>
        <p:spPr>
          <a:xfrm rot="3011713">
            <a:off x="6276501" y="4201995"/>
            <a:ext cx="420091" cy="255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782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7817380">
            <a:off x="2907463" y="1324408"/>
            <a:ext cx="9556205" cy="827560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F37E477-2FB7-28E7-CA9E-D098D3C6FEFE}"/>
              </a:ext>
            </a:extLst>
          </p:cNvPr>
          <p:cNvSpPr/>
          <p:nvPr/>
        </p:nvSpPr>
        <p:spPr>
          <a:xfrm>
            <a:off x="8089900" y="1397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5F717C-3290-794A-654A-AE4959257347}"/>
              </a:ext>
            </a:extLst>
          </p:cNvPr>
          <p:cNvSpPr/>
          <p:nvPr/>
        </p:nvSpPr>
        <p:spPr>
          <a:xfrm>
            <a:off x="8102600" y="7112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59CD6D-8798-646B-0E2E-1D4B4FA34A11}"/>
              </a:ext>
            </a:extLst>
          </p:cNvPr>
          <p:cNvSpPr/>
          <p:nvPr/>
        </p:nvSpPr>
        <p:spPr>
          <a:xfrm>
            <a:off x="8077200" y="12573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0875E8-3E17-2A49-0B4E-FC155E3E2685}"/>
              </a:ext>
            </a:extLst>
          </p:cNvPr>
          <p:cNvSpPr/>
          <p:nvPr/>
        </p:nvSpPr>
        <p:spPr>
          <a:xfrm>
            <a:off x="8039100" y="17780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54C0A9B-034C-E0D8-5659-43E70DBCAE2B}"/>
              </a:ext>
            </a:extLst>
          </p:cNvPr>
          <p:cNvSpPr/>
          <p:nvPr/>
        </p:nvSpPr>
        <p:spPr>
          <a:xfrm>
            <a:off x="7874000" y="22860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51708D-7330-9469-F1B5-F2F5E488238F}"/>
              </a:ext>
            </a:extLst>
          </p:cNvPr>
          <p:cNvSpPr/>
          <p:nvPr/>
        </p:nvSpPr>
        <p:spPr>
          <a:xfrm>
            <a:off x="7404100" y="28067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443787-14DD-B55A-0153-D64E86E7C1AF}"/>
              </a:ext>
            </a:extLst>
          </p:cNvPr>
          <p:cNvSpPr/>
          <p:nvPr/>
        </p:nvSpPr>
        <p:spPr>
          <a:xfrm>
            <a:off x="6934200" y="33020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92CBE3E-F5DF-8114-0A2F-4664F402188C}"/>
              </a:ext>
            </a:extLst>
          </p:cNvPr>
          <p:cNvSpPr/>
          <p:nvPr/>
        </p:nvSpPr>
        <p:spPr>
          <a:xfrm>
            <a:off x="6477000" y="37973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B89ED10-5AD1-386B-F7E1-EF56127E998E}"/>
              </a:ext>
            </a:extLst>
          </p:cNvPr>
          <p:cNvSpPr/>
          <p:nvPr/>
        </p:nvSpPr>
        <p:spPr>
          <a:xfrm>
            <a:off x="6007100" y="42799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E9D98A-D0C0-DC67-585F-39FF8086AA2A}"/>
              </a:ext>
            </a:extLst>
          </p:cNvPr>
          <p:cNvSpPr/>
          <p:nvPr/>
        </p:nvSpPr>
        <p:spPr>
          <a:xfrm>
            <a:off x="5638800" y="47117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CF2E0F-7292-C09C-D868-07A237A30708}"/>
              </a:ext>
            </a:extLst>
          </p:cNvPr>
          <p:cNvSpPr/>
          <p:nvPr/>
        </p:nvSpPr>
        <p:spPr>
          <a:xfrm>
            <a:off x="5232400" y="50927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A2CE3-42F8-B2C5-21DF-622BEC80E12F}"/>
              </a:ext>
            </a:extLst>
          </p:cNvPr>
          <p:cNvSpPr/>
          <p:nvPr/>
        </p:nvSpPr>
        <p:spPr>
          <a:xfrm>
            <a:off x="4864100" y="54991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98ADCA-1187-168D-9024-E032ABBF911C}"/>
              </a:ext>
            </a:extLst>
          </p:cNvPr>
          <p:cNvSpPr/>
          <p:nvPr/>
        </p:nvSpPr>
        <p:spPr>
          <a:xfrm>
            <a:off x="4572000" y="59182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3C90896-A7C1-9F83-E93E-02B9C3C4F842}"/>
              </a:ext>
            </a:extLst>
          </p:cNvPr>
          <p:cNvSpPr/>
          <p:nvPr/>
        </p:nvSpPr>
        <p:spPr>
          <a:xfrm>
            <a:off x="4445000" y="63881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424E7E-755A-321E-A2CC-678DC9E1FF04}"/>
              </a:ext>
            </a:extLst>
          </p:cNvPr>
          <p:cNvSpPr/>
          <p:nvPr/>
        </p:nvSpPr>
        <p:spPr>
          <a:xfrm>
            <a:off x="7611200" y="13545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3980E27-D449-9E70-8E54-F56F5127BE61}"/>
              </a:ext>
            </a:extLst>
          </p:cNvPr>
          <p:cNvSpPr/>
          <p:nvPr/>
        </p:nvSpPr>
        <p:spPr>
          <a:xfrm>
            <a:off x="7937500" y="10922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74E6412-15BA-4B4C-DB67-6A1F26185A4F}"/>
              </a:ext>
            </a:extLst>
          </p:cNvPr>
          <p:cNvSpPr/>
          <p:nvPr/>
        </p:nvSpPr>
        <p:spPr>
          <a:xfrm>
            <a:off x="7222400" y="169158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459616-EFAE-B865-7E58-823C2B1D8CFA}"/>
              </a:ext>
            </a:extLst>
          </p:cNvPr>
          <p:cNvSpPr/>
          <p:nvPr/>
        </p:nvSpPr>
        <p:spPr>
          <a:xfrm>
            <a:off x="6837000" y="20916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614B5D4-951E-CC0D-BA77-80486AE9E332}"/>
              </a:ext>
            </a:extLst>
          </p:cNvPr>
          <p:cNvSpPr/>
          <p:nvPr/>
        </p:nvSpPr>
        <p:spPr>
          <a:xfrm>
            <a:off x="6477000" y="239448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0280CC-321D-6603-6CB4-49B51EAEBAC2}"/>
              </a:ext>
            </a:extLst>
          </p:cNvPr>
          <p:cNvSpPr/>
          <p:nvPr/>
        </p:nvSpPr>
        <p:spPr>
          <a:xfrm>
            <a:off x="6235700" y="2803374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7E7F1A5-A3ED-F261-0EC9-CE2E2B39A07C}"/>
              </a:ext>
            </a:extLst>
          </p:cNvPr>
          <p:cNvSpPr/>
          <p:nvPr/>
        </p:nvSpPr>
        <p:spPr>
          <a:xfrm>
            <a:off x="5909900" y="31076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2DEAE0-E3A5-2C32-928C-AAF9886BA32E}"/>
              </a:ext>
            </a:extLst>
          </p:cNvPr>
          <p:cNvSpPr/>
          <p:nvPr/>
        </p:nvSpPr>
        <p:spPr>
          <a:xfrm>
            <a:off x="5541600" y="34964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B31B6AB-C044-1DB5-C342-9B6D4708E638}"/>
              </a:ext>
            </a:extLst>
          </p:cNvPr>
          <p:cNvSpPr/>
          <p:nvPr/>
        </p:nvSpPr>
        <p:spPr>
          <a:xfrm>
            <a:off x="5238885" y="37973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F1BC47-7890-A902-558B-FF7A9AFA5DF3}"/>
              </a:ext>
            </a:extLst>
          </p:cNvPr>
          <p:cNvSpPr/>
          <p:nvPr/>
        </p:nvSpPr>
        <p:spPr>
          <a:xfrm>
            <a:off x="4927235" y="40855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11787E-0D69-8BD8-FDF7-DB7432627B2B}"/>
              </a:ext>
            </a:extLst>
          </p:cNvPr>
          <p:cNvSpPr/>
          <p:nvPr/>
        </p:nvSpPr>
        <p:spPr>
          <a:xfrm>
            <a:off x="4669700" y="4388725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B2D3CE-CA4C-AF94-6D33-BCFEE9B5BA60}"/>
              </a:ext>
            </a:extLst>
          </p:cNvPr>
          <p:cNvSpPr/>
          <p:nvPr/>
        </p:nvSpPr>
        <p:spPr>
          <a:xfrm>
            <a:off x="4445000" y="470236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D4A2BE-9A7A-6ADB-39AF-A3F6B7C7C12F}"/>
              </a:ext>
            </a:extLst>
          </p:cNvPr>
          <p:cNvSpPr/>
          <p:nvPr/>
        </p:nvSpPr>
        <p:spPr>
          <a:xfrm>
            <a:off x="4280169" y="499911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BB1A401-5631-5466-8CF7-05A8A6D68B31}"/>
              </a:ext>
            </a:extLst>
          </p:cNvPr>
          <p:cNvSpPr/>
          <p:nvPr/>
        </p:nvSpPr>
        <p:spPr>
          <a:xfrm>
            <a:off x="4277950" y="535276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816CD23-918A-4806-B9F5-CD77699A04D9}"/>
              </a:ext>
            </a:extLst>
          </p:cNvPr>
          <p:cNvSpPr/>
          <p:nvPr/>
        </p:nvSpPr>
        <p:spPr>
          <a:xfrm>
            <a:off x="4347800" y="571951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8165D13-60DE-1C5A-3D70-BB8F528E0E6A}"/>
              </a:ext>
            </a:extLst>
          </p:cNvPr>
          <p:cNvSpPr/>
          <p:nvPr/>
        </p:nvSpPr>
        <p:spPr>
          <a:xfrm>
            <a:off x="4425950" y="609221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926294-812E-2649-AA08-B5720D1397ED}"/>
              </a:ext>
            </a:extLst>
          </p:cNvPr>
          <p:cNvSpPr/>
          <p:nvPr/>
        </p:nvSpPr>
        <p:spPr>
          <a:xfrm>
            <a:off x="8082364" y="-411207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270C8E3-63F3-1EC9-26FD-833F5B59B028}"/>
              </a:ext>
            </a:extLst>
          </p:cNvPr>
          <p:cNvSpPr/>
          <p:nvPr/>
        </p:nvSpPr>
        <p:spPr>
          <a:xfrm>
            <a:off x="8087540" y="87630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E571AE-7D8B-E6BE-26DA-36F21ED5E2B4}"/>
              </a:ext>
            </a:extLst>
          </p:cNvPr>
          <p:cNvSpPr/>
          <p:nvPr/>
        </p:nvSpPr>
        <p:spPr>
          <a:xfrm>
            <a:off x="8087540" y="414125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FA22875-585E-39E7-2165-88FCC91AAF0F}"/>
              </a:ext>
            </a:extLst>
          </p:cNvPr>
          <p:cNvSpPr/>
          <p:nvPr/>
        </p:nvSpPr>
        <p:spPr>
          <a:xfrm>
            <a:off x="4416470" y="6631199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3B32A93-C9F2-5469-2DD2-C8B3C1DDBDC6}"/>
              </a:ext>
            </a:extLst>
          </p:cNvPr>
          <p:cNvSpPr/>
          <p:nvPr/>
        </p:nvSpPr>
        <p:spPr>
          <a:xfrm>
            <a:off x="8089995" y="-4112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5BF32AB-94E6-41C2-93C9-ABAF95885897}"/>
              </a:ext>
            </a:extLst>
          </p:cNvPr>
          <p:cNvSpPr/>
          <p:nvPr/>
        </p:nvSpPr>
        <p:spPr>
          <a:xfrm>
            <a:off x="8087867" y="-500450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A1A24A42-1A01-1B01-9DF0-297D34301342}"/>
              </a:ext>
            </a:extLst>
          </p:cNvPr>
          <p:cNvSpPr/>
          <p:nvPr/>
        </p:nvSpPr>
        <p:spPr>
          <a:xfrm rot="2005629">
            <a:off x="8296342" y="3303132"/>
            <a:ext cx="1485175" cy="5690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58CA50BA-EC0F-22BB-B8CE-3F0A7B88AD93}"/>
              </a:ext>
            </a:extLst>
          </p:cNvPr>
          <p:cNvSpPr/>
          <p:nvPr/>
        </p:nvSpPr>
        <p:spPr>
          <a:xfrm rot="2541780">
            <a:off x="7719493" y="3947180"/>
            <a:ext cx="1485175" cy="5690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0212BD55-2B32-64DF-4D49-1D1634183D36}"/>
              </a:ext>
            </a:extLst>
          </p:cNvPr>
          <p:cNvSpPr/>
          <p:nvPr/>
        </p:nvSpPr>
        <p:spPr>
          <a:xfrm rot="2713947">
            <a:off x="7089674" y="4636317"/>
            <a:ext cx="1485175" cy="5690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4413462-9BED-A129-A9B8-9ADE4894CDD1}"/>
              </a:ext>
            </a:extLst>
          </p:cNvPr>
          <p:cNvSpPr/>
          <p:nvPr/>
        </p:nvSpPr>
        <p:spPr>
          <a:xfrm rot="2955985">
            <a:off x="6319346" y="5237760"/>
            <a:ext cx="1485175" cy="56904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BA69081D-3764-BF89-52D5-9238CEF558C7}"/>
              </a:ext>
            </a:extLst>
          </p:cNvPr>
          <p:cNvSpPr/>
          <p:nvPr/>
        </p:nvSpPr>
        <p:spPr>
          <a:xfrm rot="3195452">
            <a:off x="5694181" y="5645441"/>
            <a:ext cx="1077081" cy="5060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A5650791-0CFF-AD5C-87CA-ABCFE0D87531}"/>
              </a:ext>
            </a:extLst>
          </p:cNvPr>
          <p:cNvSpPr/>
          <p:nvPr/>
        </p:nvSpPr>
        <p:spPr>
          <a:xfrm rot="853885">
            <a:off x="8667104" y="2530168"/>
            <a:ext cx="1315812" cy="51148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42E05AEF-4861-5345-56BC-94C208FB5B2C}"/>
              </a:ext>
            </a:extLst>
          </p:cNvPr>
          <p:cNvSpPr/>
          <p:nvPr/>
        </p:nvSpPr>
        <p:spPr>
          <a:xfrm rot="21313481">
            <a:off x="8775184" y="1834019"/>
            <a:ext cx="1059774" cy="42517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991D213-8C83-1FBA-DB53-54F4C77CE2CC}"/>
              </a:ext>
            </a:extLst>
          </p:cNvPr>
          <p:cNvSpPr txBox="1"/>
          <p:nvPr/>
        </p:nvSpPr>
        <p:spPr>
          <a:xfrm rot="18847186">
            <a:off x="5142971" y="3461641"/>
            <a:ext cx="449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00B050"/>
                </a:solidFill>
                <a:latin typeface="Eras Demi ITC" panose="020B0805030504020804" pitchFamily="34" charset="0"/>
              </a:rPr>
              <a:t>UNDERTRYCK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BEB169E-53D9-3D6B-7B25-33F1F0526A64}"/>
              </a:ext>
            </a:extLst>
          </p:cNvPr>
          <p:cNvSpPr txBox="1"/>
          <p:nvPr/>
        </p:nvSpPr>
        <p:spPr>
          <a:xfrm>
            <a:off x="52025" y="276135"/>
            <a:ext cx="4490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u="sng" dirty="0">
                <a:solidFill>
                  <a:srgbClr val="0070C0"/>
                </a:solidFill>
                <a:latin typeface="Eras Demi ITC" panose="020B0805030504020804" pitchFamily="34" charset="0"/>
              </a:rPr>
              <a:t>BERNOULLIS PRINCIP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0B25BA6C-5481-9E78-69A4-81104ACB3B4B}"/>
              </a:ext>
            </a:extLst>
          </p:cNvPr>
          <p:cNvSpPr/>
          <p:nvPr/>
        </p:nvSpPr>
        <p:spPr>
          <a:xfrm rot="1228153">
            <a:off x="6300507" y="1495159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4E078808-EC78-F426-710A-018138870749}"/>
              </a:ext>
            </a:extLst>
          </p:cNvPr>
          <p:cNvSpPr/>
          <p:nvPr/>
        </p:nvSpPr>
        <p:spPr>
          <a:xfrm rot="2101258">
            <a:off x="5858415" y="1962272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52A1500B-9677-D2C5-2CF8-F7A00BC0CAFA}"/>
              </a:ext>
            </a:extLst>
          </p:cNvPr>
          <p:cNvSpPr/>
          <p:nvPr/>
        </p:nvSpPr>
        <p:spPr>
          <a:xfrm rot="2404868">
            <a:off x="5410628" y="2498027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226A12FE-CB2D-04A3-C266-5DDDFA632541}"/>
              </a:ext>
            </a:extLst>
          </p:cNvPr>
          <p:cNvSpPr/>
          <p:nvPr/>
        </p:nvSpPr>
        <p:spPr>
          <a:xfrm rot="2581213">
            <a:off x="4915290" y="3002337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DEE2EEFD-C363-B116-834A-B5FA5BA64203}"/>
              </a:ext>
            </a:extLst>
          </p:cNvPr>
          <p:cNvSpPr/>
          <p:nvPr/>
        </p:nvSpPr>
        <p:spPr>
          <a:xfrm rot="2581213">
            <a:off x="4530266" y="3401960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F9564F2B-D9B3-2985-9D70-2BBAAB5C67D0}"/>
              </a:ext>
            </a:extLst>
          </p:cNvPr>
          <p:cNvSpPr/>
          <p:nvPr/>
        </p:nvSpPr>
        <p:spPr>
          <a:xfrm rot="3294689">
            <a:off x="4114072" y="3827417"/>
            <a:ext cx="713291" cy="36501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30F5107B-CE75-3957-495F-2A6E25CFE373}"/>
              </a:ext>
            </a:extLst>
          </p:cNvPr>
          <p:cNvSpPr/>
          <p:nvPr/>
        </p:nvSpPr>
        <p:spPr>
          <a:xfrm rot="4021932">
            <a:off x="5065689" y="5923075"/>
            <a:ext cx="763613" cy="35787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41EC175-D729-006C-CB67-CC61A1802A14}"/>
              </a:ext>
            </a:extLst>
          </p:cNvPr>
          <p:cNvSpPr txBox="1"/>
          <p:nvPr/>
        </p:nvSpPr>
        <p:spPr>
          <a:xfrm rot="18744724">
            <a:off x="2799733" y="1966083"/>
            <a:ext cx="449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3600" dirty="0">
                <a:solidFill>
                  <a:srgbClr val="C00000"/>
                </a:solidFill>
                <a:latin typeface="Eras Demi ITC" panose="020B0805030504020804" pitchFamily="34" charset="0"/>
              </a:rPr>
              <a:t>ÖVERTRYCK</a:t>
            </a:r>
          </a:p>
        </p:txBody>
      </p:sp>
    </p:spTree>
    <p:extLst>
      <p:ext uri="{BB962C8B-B14F-4D97-AF65-F5344CB8AC3E}">
        <p14:creationId xmlns:p14="http://schemas.microsoft.com/office/powerpoint/2010/main" val="42950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6 C -0.00026 0.02778 -4.375E-6 0.05486 0.00013 0.08171 " pathEditMode="relative" ptsTypes="AA">
                                      <p:cBhvr>
                                        <p:cTn id="1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4.07407E-6 L -0.00222 0.07963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3981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-0.00312 0.07662 " pathEditMode="relative" ptsTypes="AA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3.7037E-7 L -0.0138 0.07407 " pathEditMode="relative" ptsTypes="AA">
                                      <p:cBhvr>
                                        <p:cTn id="1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92 L -0.03881 0.07686 " pathEditMode="relative" ptsTypes="AA">
                                      <p:cBhvr>
                                        <p:cTn id="1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9 0.00046 L -0.03906 0.07292 " pathEditMode="relative" ptsTypes="AA">
                                      <p:cBhvr>
                                        <p:cTn id="1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46 L -0.03815 0.07269 " pathEditMode="relative" ptsTypes="AA">
                                      <p:cBhvr>
                                        <p:cTn id="1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07 L -0.03906 0.07084 " pathEditMode="relative" ptsTypes="AA">
                                      <p:cBhvr>
                                        <p:cTn id="1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16 L -0.02969 0.06181 " pathEditMode="relative" ptsTypes="AA">
                                      <p:cBhvr>
                                        <p:cTn id="1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3 L -0.03359 0.05578 " pathEditMode="relative" ptsTypes="AA">
                                      <p:cBhvr>
                                        <p:cTn id="1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47 L -0.03008 0.05973 " pathEditMode="relative" ptsTypes="AA">
                                      <p:cBhvr>
                                        <p:cTn id="1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47 L -0.02396 0.06227 " pathEditMode="relative" ptsTypes="AA">
                                      <p:cBhvr>
                                        <p:cTn id="1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33333E-6 L -0.01067 0.06852 " pathEditMode="relative" rAng="0" ptsTypes="AA">
                                      <p:cBhvr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7" y="342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0" presetClass="pat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00556 L -0.00573 0.08102 " pathEditMode="relative" rAng="0" ptsTypes="AA">
                                      <p:cBhvr>
                                        <p:cTn id="1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3773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115 C -0.00026 0.02777 -3.33333E-6 0.05486 0.00013 0.08171 " pathEditMode="relative" rAng="0" ptsTypes="AA">
                                      <p:cBhvr>
                                        <p:cTn id="1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4028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0013 0.0669 " pathEditMode="relative" ptsTypes="AA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301 L -0.00143 0.09305 " pathEditMode="relative" ptsTypes="AA">
                                      <p:cBhvr>
                                        <p:cTn id="146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16 L -0.01263 0.03217 " pathEditMode="relative" ptsTypes="AA">
                                      <p:cBhvr>
                                        <p:cTn id="148" dur="3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0.00208 L -0.02604 0.03912 " pathEditMode="relative" ptsTypes="AA">
                                      <p:cBhvr>
                                        <p:cTn id="150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324 L -0.03138 0.04908 " pathEditMode="relative" ptsTypes="AA">
                                      <p:cBhvr>
                                        <p:cTn id="152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069 L -0.03164 0.05833 " pathEditMode="relative" ptsTypes="AA">
                                      <p:cBhvr>
                                        <p:cTn id="154" dur="3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2.96296E-6 L -0.02956 0.04514 " pathEditMode="relative" ptsTypes="AA">
                                      <p:cBhvr>
                                        <p:cTn id="156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.00209 L -0.01966 0.05973 " pathEditMode="relative" ptsTypes="AA">
                                      <p:cBhvr>
                                        <p:cTn id="158" dur="3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0007 L -0.02695 0.04444 " pathEditMode="relative" ptsTypes="AA">
                                      <p:cBhvr>
                                        <p:cTn id="160" dur="3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1.11111E-6 L -0.0306 0.05718 " pathEditMode="relative" ptsTypes="AA">
                                      <p:cBhvr>
                                        <p:cTn id="162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0.00139 L -0.025 0.04422 " pathEditMode="relative" ptsTypes="AA">
                                      <p:cBhvr>
                                        <p:cTn id="164" dur="3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116 L -0.02591 0.0419 " pathEditMode="relative" ptsTypes="AA">
                                      <p:cBhvr>
                                        <p:cTn id="166" dur="3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15 L -0.02083 0.04422 " pathEditMode="relative" ptsTypes="AA">
                                      <p:cBhvr>
                                        <p:cTn id="168" dur="3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3.33333E-6 L -0.0181 0.04652 " pathEditMode="relative" ptsTypes="AA">
                                      <p:cBhvr>
                                        <p:cTn id="170" dur="3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92 L -0.01381 0.04398 " pathEditMode="relative" ptsTypes="AA">
                                      <p:cBhvr>
                                        <p:cTn id="172" dur="3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4.44444E-6 C -0.00078 0.01759 -0.00104 0.03541 -0.00104 0.05324 " pathEditMode="relative" ptsTypes="AA">
                                      <p:cBhvr>
                                        <p:cTn id="174" dur="3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L 0.00573 0.05277 " pathEditMode="relative" ptsTypes="AA">
                                      <p:cBhvr>
                                        <p:cTn id="176" dur="3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9 L 0.00664 0.05416 " pathEditMode="relative" ptsTypes="AA">
                                      <p:cBhvr>
                                        <p:cTn id="178" dur="3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4 L -0.00091 0.07754 " pathEditMode="relative" ptsTypes="AA">
                                      <p:cBhvr>
                                        <p:cTn id="180" dur="3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3 L -0.00013 0.0669 " pathEditMode="relative" rAng="0" ptsTypes="AA">
                                      <p:cBhvr>
                                        <p:cTn id="1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024 L -0.00013 0.0669 " pathEditMode="relative" rAng="0" ptsTypes="AA">
                                      <p:cBhvr>
                                        <p:cTn id="1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2" grpId="0" animBg="1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2DCC26F2-6E09-A4B7-C48C-2814F38F8461}"/>
              </a:ext>
            </a:extLst>
          </p:cNvPr>
          <p:cNvSpPr/>
          <p:nvPr/>
        </p:nvSpPr>
        <p:spPr>
          <a:xfrm rot="16252440">
            <a:off x="5942904" y="1934959"/>
            <a:ext cx="666750" cy="2505075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8675B963-A0E8-FE86-EEC5-192E47DC4D28}"/>
              </a:ext>
            </a:extLst>
          </p:cNvPr>
          <p:cNvSpPr/>
          <p:nvPr/>
        </p:nvSpPr>
        <p:spPr>
          <a:xfrm rot="7817380">
            <a:off x="5621266" y="3074907"/>
            <a:ext cx="2768618" cy="355893"/>
          </a:xfrm>
          <a:prstGeom prst="arc">
            <a:avLst>
              <a:gd name="adj1" fmla="val 19057482"/>
              <a:gd name="adj2" fmla="val 31971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E99A67-1796-CA4B-514A-C25FA5426917}"/>
              </a:ext>
            </a:extLst>
          </p:cNvPr>
          <p:cNvCxnSpPr>
            <a:cxnSpLocks/>
            <a:stCxn id="3" idx="2"/>
          </p:cNvCxnSpPr>
          <p:nvPr/>
        </p:nvCxnSpPr>
        <p:spPr>
          <a:xfrm flipH="1" flipV="1">
            <a:off x="5418606" y="3419345"/>
            <a:ext cx="684342" cy="8783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65FF09-C671-53CD-8B75-2F9100BD17C2}"/>
              </a:ext>
            </a:extLst>
          </p:cNvPr>
          <p:cNvSpPr/>
          <p:nvPr/>
        </p:nvSpPr>
        <p:spPr>
          <a:xfrm rot="5400000">
            <a:off x="4700586" y="671514"/>
            <a:ext cx="2790825" cy="144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3600" dirty="0">
                <a:latin typeface="Eras Demi ITC" panose="020B0805030504020804" pitchFamily="34" charset="0"/>
              </a:rPr>
              <a:t>VIND</a:t>
            </a:r>
            <a:endParaRPr lang="sv-SE" dirty="0">
              <a:latin typeface="Eras Demi ITC" panose="020B08050305040208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BAFE3-44F7-C1D1-DD64-40D544B67ED4}"/>
              </a:ext>
            </a:extLst>
          </p:cNvPr>
          <p:cNvSpPr txBox="1"/>
          <p:nvPr/>
        </p:nvSpPr>
        <p:spPr>
          <a:xfrm>
            <a:off x="3277093" y="5119812"/>
            <a:ext cx="56378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8000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Halvvind</a:t>
            </a:r>
          </a:p>
        </p:txBody>
      </p:sp>
    </p:spTree>
    <p:extLst>
      <p:ext uri="{BB962C8B-B14F-4D97-AF65-F5344CB8AC3E}">
        <p14:creationId xmlns:p14="http://schemas.microsoft.com/office/powerpoint/2010/main" val="17525030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5278</TotalTime>
  <Words>57</Words>
  <Application>Microsoft Office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Eras Demi ITC</vt:lpstr>
      <vt:lpstr>Office Theme</vt:lpstr>
      <vt:lpstr>HUR FUNGERAR EN SEGELBÅT EGENTLIGEN?</vt:lpstr>
      <vt:lpstr>GRUNDLÄGGANDE TERMINOLOGI</vt:lpstr>
      <vt:lpstr>PowerPoint Presentation</vt:lpstr>
      <vt:lpstr>SEGELSÄTT &amp; SEGLET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SEGLEN OCH KÖLEN I SAMSPEL</vt:lpstr>
      <vt:lpstr>PowerPoint Presentation</vt:lpstr>
      <vt:lpstr>PowerPoint Presentation</vt:lpstr>
      <vt:lpstr>HUR FUNGERAR EN SEGELBÅT EGENTLIGEN?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 FUNGERAR EN SEGELBÅT?</dc:title>
  <dc:creator>Joakim Hertzberg (elev)</dc:creator>
  <cp:lastModifiedBy>Joakim Hertzberg (elev)</cp:lastModifiedBy>
  <cp:revision>1</cp:revision>
  <dcterms:created xsi:type="dcterms:W3CDTF">2023-02-10T10:06:41Z</dcterms:created>
  <dcterms:modified xsi:type="dcterms:W3CDTF">2023-02-22T12:51:56Z</dcterms:modified>
</cp:coreProperties>
</file>