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058F34-7A59-453C-80D1-83B9DC4D10DB}" v="129" dt="2023-03-24T09:37:30.8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akim Hertzberg (elev)" userId="5b4b4fba-6046-46db-9c28-58ac3de7e1c2" providerId="ADAL" clId="{BB058F34-7A59-453C-80D1-83B9DC4D10DB}"/>
    <pc:docChg chg="undo custSel addSld delSld modSld sldOrd modMainMaster">
      <pc:chgData name="Joakim Hertzberg (elev)" userId="5b4b4fba-6046-46db-9c28-58ac3de7e1c2" providerId="ADAL" clId="{BB058F34-7A59-453C-80D1-83B9DC4D10DB}" dt="2023-03-24T09:42:51.550" v="2348" actId="114"/>
      <pc:docMkLst>
        <pc:docMk/>
      </pc:docMkLst>
      <pc:sldChg chg="addSp modSp mod setBg">
        <pc:chgData name="Joakim Hertzberg (elev)" userId="5b4b4fba-6046-46db-9c28-58ac3de7e1c2" providerId="ADAL" clId="{BB058F34-7A59-453C-80D1-83B9DC4D10DB}" dt="2023-03-24T09:37:30.898" v="2298"/>
        <pc:sldMkLst>
          <pc:docMk/>
          <pc:sldMk cId="4166422614" sldId="256"/>
        </pc:sldMkLst>
        <pc:spChg chg="mod ord">
          <ac:chgData name="Joakim Hertzberg (elev)" userId="5b4b4fba-6046-46db-9c28-58ac3de7e1c2" providerId="ADAL" clId="{BB058F34-7A59-453C-80D1-83B9DC4D10DB}" dt="2023-03-22T13:25:17.805" v="298" actId="120"/>
          <ac:spMkLst>
            <pc:docMk/>
            <pc:sldMk cId="4166422614" sldId="256"/>
            <ac:spMk id="2" creationId="{1632753E-DE74-EC3D-D9CF-D66E548EC40C}"/>
          </ac:spMkLst>
        </pc:spChg>
        <pc:spChg chg="add mod">
          <ac:chgData name="Joakim Hertzberg (elev)" userId="5b4b4fba-6046-46db-9c28-58ac3de7e1c2" providerId="ADAL" clId="{BB058F34-7A59-453C-80D1-83B9DC4D10DB}" dt="2023-03-22T13:18:29.780" v="98" actId="1076"/>
          <ac:spMkLst>
            <pc:docMk/>
            <pc:sldMk cId="4166422614" sldId="256"/>
            <ac:spMk id="3" creationId="{57EDEC39-492D-9BEC-689A-AFCA6795E10A}"/>
          </ac:spMkLst>
        </pc:spChg>
        <pc:spChg chg="add mod">
          <ac:chgData name="Joakim Hertzberg (elev)" userId="5b4b4fba-6046-46db-9c28-58ac3de7e1c2" providerId="ADAL" clId="{BB058F34-7A59-453C-80D1-83B9DC4D10DB}" dt="2023-03-22T13:33:31.735" v="475" actId="1036"/>
          <ac:spMkLst>
            <pc:docMk/>
            <pc:sldMk cId="4166422614" sldId="256"/>
            <ac:spMk id="4" creationId="{EDC234AD-B234-F1F5-D559-078B9DA535DF}"/>
          </ac:spMkLst>
        </pc:spChg>
        <pc:spChg chg="add mod">
          <ac:chgData name="Joakim Hertzberg (elev)" userId="5b4b4fba-6046-46db-9c28-58ac3de7e1c2" providerId="ADAL" clId="{BB058F34-7A59-453C-80D1-83B9DC4D10DB}" dt="2023-03-22T13:19:09.647" v="129" actId="20577"/>
          <ac:spMkLst>
            <pc:docMk/>
            <pc:sldMk cId="4166422614" sldId="256"/>
            <ac:spMk id="5" creationId="{6F161298-87A7-AAB7-66CB-88871D3ACFA7}"/>
          </ac:spMkLst>
        </pc:spChg>
        <pc:spChg chg="add mod">
          <ac:chgData name="Joakim Hertzberg (elev)" userId="5b4b4fba-6046-46db-9c28-58ac3de7e1c2" providerId="ADAL" clId="{BB058F34-7A59-453C-80D1-83B9DC4D10DB}" dt="2023-03-22T13:18:42.799" v="100" actId="1076"/>
          <ac:spMkLst>
            <pc:docMk/>
            <pc:sldMk cId="4166422614" sldId="256"/>
            <ac:spMk id="6" creationId="{0EA931FF-EA6A-561C-082A-0D30C5D14AC4}"/>
          </ac:spMkLst>
        </pc:spChg>
        <pc:spChg chg="add mod">
          <ac:chgData name="Joakim Hertzberg (elev)" userId="5b4b4fba-6046-46db-9c28-58ac3de7e1c2" providerId="ADAL" clId="{BB058F34-7A59-453C-80D1-83B9DC4D10DB}" dt="2023-03-22T13:33:34.148" v="478" actId="1036"/>
          <ac:spMkLst>
            <pc:docMk/>
            <pc:sldMk cId="4166422614" sldId="256"/>
            <ac:spMk id="7" creationId="{5252E71E-F3E7-ED5B-DC34-647C3BF6936A}"/>
          </ac:spMkLst>
        </pc:spChg>
        <pc:spChg chg="add mod">
          <ac:chgData name="Joakim Hertzberg (elev)" userId="5b4b4fba-6046-46db-9c28-58ac3de7e1c2" providerId="ADAL" clId="{BB058F34-7A59-453C-80D1-83B9DC4D10DB}" dt="2023-03-24T09:34:13.558" v="2291" actId="20577"/>
          <ac:spMkLst>
            <pc:docMk/>
            <pc:sldMk cId="4166422614" sldId="256"/>
            <ac:spMk id="8" creationId="{09A4A48C-A445-FBB0-9FAB-CE92D3031D11}"/>
          </ac:spMkLst>
        </pc:spChg>
        <pc:spChg chg="add mod">
          <ac:chgData name="Joakim Hertzberg (elev)" userId="5b4b4fba-6046-46db-9c28-58ac3de7e1c2" providerId="ADAL" clId="{BB058F34-7A59-453C-80D1-83B9DC4D10DB}" dt="2023-03-22T13:21:54.611" v="288" actId="1076"/>
          <ac:spMkLst>
            <pc:docMk/>
            <pc:sldMk cId="4166422614" sldId="256"/>
            <ac:spMk id="9" creationId="{26A50BBE-0976-8189-4E5B-8FC3B71E8F60}"/>
          </ac:spMkLst>
        </pc:spChg>
        <pc:spChg chg="add mod">
          <ac:chgData name="Joakim Hertzberg (elev)" userId="5b4b4fba-6046-46db-9c28-58ac3de7e1c2" providerId="ADAL" clId="{BB058F34-7A59-453C-80D1-83B9DC4D10DB}" dt="2023-03-24T09:34:16.562" v="2295" actId="20577"/>
          <ac:spMkLst>
            <pc:docMk/>
            <pc:sldMk cId="4166422614" sldId="256"/>
            <ac:spMk id="10" creationId="{20215C7A-9F8D-BFF3-178E-868E975658B5}"/>
          </ac:spMkLst>
        </pc:spChg>
      </pc:sldChg>
      <pc:sldChg chg="addSp delSp modSp new mod">
        <pc:chgData name="Joakim Hertzberg (elev)" userId="5b4b4fba-6046-46db-9c28-58ac3de7e1c2" providerId="ADAL" clId="{BB058F34-7A59-453C-80D1-83B9DC4D10DB}" dt="2023-03-22T14:00:40.942" v="853" actId="20577"/>
        <pc:sldMkLst>
          <pc:docMk/>
          <pc:sldMk cId="1931154451" sldId="257"/>
        </pc:sldMkLst>
        <pc:spChg chg="del mod">
          <ac:chgData name="Joakim Hertzberg (elev)" userId="5b4b4fba-6046-46db-9c28-58ac3de7e1c2" providerId="ADAL" clId="{BB058F34-7A59-453C-80D1-83B9DC4D10DB}" dt="2023-03-22T13:27:45.124" v="311" actId="478"/>
          <ac:spMkLst>
            <pc:docMk/>
            <pc:sldMk cId="1931154451" sldId="257"/>
            <ac:spMk id="2" creationId="{55D1AF15-FB31-86C0-B247-3F8C15A21DE6}"/>
          </ac:spMkLst>
        </pc:spChg>
        <pc:spChg chg="del">
          <ac:chgData name="Joakim Hertzberg (elev)" userId="5b4b4fba-6046-46db-9c28-58ac3de7e1c2" providerId="ADAL" clId="{BB058F34-7A59-453C-80D1-83B9DC4D10DB}" dt="2023-03-22T13:27:43.133" v="309" actId="478"/>
          <ac:spMkLst>
            <pc:docMk/>
            <pc:sldMk cId="1931154451" sldId="257"/>
            <ac:spMk id="3" creationId="{6A63A224-BA1E-56AF-8BBD-A4E23747B8BB}"/>
          </ac:spMkLst>
        </pc:spChg>
        <pc:spChg chg="add mod">
          <ac:chgData name="Joakim Hertzberg (elev)" userId="5b4b4fba-6046-46db-9c28-58ac3de7e1c2" providerId="ADAL" clId="{BB058F34-7A59-453C-80D1-83B9DC4D10DB}" dt="2023-03-22T13:51:23.554" v="609" actId="1035"/>
          <ac:spMkLst>
            <pc:docMk/>
            <pc:sldMk cId="1931154451" sldId="257"/>
            <ac:spMk id="4" creationId="{7A567CE3-64D4-6720-2BA3-6B03E39049DF}"/>
          </ac:spMkLst>
        </pc:spChg>
        <pc:spChg chg="add mod">
          <ac:chgData name="Joakim Hertzberg (elev)" userId="5b4b4fba-6046-46db-9c28-58ac3de7e1c2" providerId="ADAL" clId="{BB058F34-7A59-453C-80D1-83B9DC4D10DB}" dt="2023-03-22T13:51:34.332" v="610" actId="1076"/>
          <ac:spMkLst>
            <pc:docMk/>
            <pc:sldMk cId="1931154451" sldId="257"/>
            <ac:spMk id="5" creationId="{837D56F5-B9FA-7A0A-46C7-02147ABF613C}"/>
          </ac:spMkLst>
        </pc:spChg>
        <pc:spChg chg="add mod">
          <ac:chgData name="Joakim Hertzberg (elev)" userId="5b4b4fba-6046-46db-9c28-58ac3de7e1c2" providerId="ADAL" clId="{BB058F34-7A59-453C-80D1-83B9DC4D10DB}" dt="2023-03-22T13:51:23.554" v="609" actId="1035"/>
          <ac:spMkLst>
            <pc:docMk/>
            <pc:sldMk cId="1931154451" sldId="257"/>
            <ac:spMk id="6" creationId="{EFEEC814-1B01-B70D-D6DA-ADE2B2A86013}"/>
          </ac:spMkLst>
        </pc:spChg>
        <pc:spChg chg="add mod">
          <ac:chgData name="Joakim Hertzberg (elev)" userId="5b4b4fba-6046-46db-9c28-58ac3de7e1c2" providerId="ADAL" clId="{BB058F34-7A59-453C-80D1-83B9DC4D10DB}" dt="2023-03-22T13:51:23.554" v="609" actId="1035"/>
          <ac:spMkLst>
            <pc:docMk/>
            <pc:sldMk cId="1931154451" sldId="257"/>
            <ac:spMk id="7" creationId="{DFA35D64-89AA-7F29-EF81-9749A07B87EA}"/>
          </ac:spMkLst>
        </pc:spChg>
        <pc:spChg chg="add mod">
          <ac:chgData name="Joakim Hertzberg (elev)" userId="5b4b4fba-6046-46db-9c28-58ac3de7e1c2" providerId="ADAL" clId="{BB058F34-7A59-453C-80D1-83B9DC4D10DB}" dt="2023-03-22T13:51:23.554" v="609" actId="1035"/>
          <ac:spMkLst>
            <pc:docMk/>
            <pc:sldMk cId="1931154451" sldId="257"/>
            <ac:spMk id="8" creationId="{4D17D2CC-74E0-A30D-F64F-C58B57103EB0}"/>
          </ac:spMkLst>
        </pc:spChg>
        <pc:spChg chg="add mod">
          <ac:chgData name="Joakim Hertzberg (elev)" userId="5b4b4fba-6046-46db-9c28-58ac3de7e1c2" providerId="ADAL" clId="{BB058F34-7A59-453C-80D1-83B9DC4D10DB}" dt="2023-03-22T13:52:21.957" v="660" actId="1076"/>
          <ac:spMkLst>
            <pc:docMk/>
            <pc:sldMk cId="1931154451" sldId="257"/>
            <ac:spMk id="9" creationId="{D0B2BE21-1F89-7E24-B419-17B8E338CD52}"/>
          </ac:spMkLst>
        </pc:spChg>
        <pc:spChg chg="add mod">
          <ac:chgData name="Joakim Hertzberg (elev)" userId="5b4b4fba-6046-46db-9c28-58ac3de7e1c2" providerId="ADAL" clId="{BB058F34-7A59-453C-80D1-83B9DC4D10DB}" dt="2023-03-22T14:00:40.942" v="853" actId="20577"/>
          <ac:spMkLst>
            <pc:docMk/>
            <pc:sldMk cId="1931154451" sldId="257"/>
            <ac:spMk id="10" creationId="{058FBE30-6282-E3C1-4EB7-6F36FD7807AA}"/>
          </ac:spMkLst>
        </pc:spChg>
        <pc:spChg chg="add mod">
          <ac:chgData name="Joakim Hertzberg (elev)" userId="5b4b4fba-6046-46db-9c28-58ac3de7e1c2" providerId="ADAL" clId="{BB058F34-7A59-453C-80D1-83B9DC4D10DB}" dt="2023-03-22T13:51:23.554" v="609" actId="1035"/>
          <ac:spMkLst>
            <pc:docMk/>
            <pc:sldMk cId="1931154451" sldId="257"/>
            <ac:spMk id="11" creationId="{4C56176B-BE55-3EEB-BC35-426B665D1799}"/>
          </ac:spMkLst>
        </pc:spChg>
        <pc:spChg chg="add mod">
          <ac:chgData name="Joakim Hertzberg (elev)" userId="5b4b4fba-6046-46db-9c28-58ac3de7e1c2" providerId="ADAL" clId="{BB058F34-7A59-453C-80D1-83B9DC4D10DB}" dt="2023-03-22T13:52:13.505" v="659" actId="1036"/>
          <ac:spMkLst>
            <pc:docMk/>
            <pc:sldMk cId="1931154451" sldId="257"/>
            <ac:spMk id="12" creationId="{F23E08AB-6425-90C2-561C-E07D455B3285}"/>
          </ac:spMkLst>
        </pc:spChg>
        <pc:spChg chg="add del mod">
          <ac:chgData name="Joakim Hertzberg (elev)" userId="5b4b4fba-6046-46db-9c28-58ac3de7e1c2" providerId="ADAL" clId="{BB058F34-7A59-453C-80D1-83B9DC4D10DB}" dt="2023-03-22T13:28:41.899" v="400" actId="478"/>
          <ac:spMkLst>
            <pc:docMk/>
            <pc:sldMk cId="1931154451" sldId="257"/>
            <ac:spMk id="13" creationId="{D1072C72-944B-3965-C92F-1A76917E33D1}"/>
          </ac:spMkLst>
        </pc:spChg>
        <pc:spChg chg="add mod">
          <ac:chgData name="Joakim Hertzberg (elev)" userId="5b4b4fba-6046-46db-9c28-58ac3de7e1c2" providerId="ADAL" clId="{BB058F34-7A59-453C-80D1-83B9DC4D10DB}" dt="2023-03-22T13:52:05.153" v="653" actId="1036"/>
          <ac:spMkLst>
            <pc:docMk/>
            <pc:sldMk cId="1931154451" sldId="257"/>
            <ac:spMk id="14" creationId="{952B0DB7-30B1-8414-AD89-A2CED27393CF}"/>
          </ac:spMkLst>
        </pc:spChg>
        <pc:spChg chg="add mod">
          <ac:chgData name="Joakim Hertzberg (elev)" userId="5b4b4fba-6046-46db-9c28-58ac3de7e1c2" providerId="ADAL" clId="{BB058F34-7A59-453C-80D1-83B9DC4D10DB}" dt="2023-03-22T13:52:05.153" v="653" actId="1036"/>
          <ac:spMkLst>
            <pc:docMk/>
            <pc:sldMk cId="1931154451" sldId="257"/>
            <ac:spMk id="15" creationId="{FA586E2C-C209-9AAA-AA92-1DBF3E82F43F}"/>
          </ac:spMkLst>
        </pc:spChg>
        <pc:spChg chg="add mod">
          <ac:chgData name="Joakim Hertzberg (elev)" userId="5b4b4fba-6046-46db-9c28-58ac3de7e1c2" providerId="ADAL" clId="{BB058F34-7A59-453C-80D1-83B9DC4D10DB}" dt="2023-03-22T13:52:05.153" v="653" actId="1036"/>
          <ac:spMkLst>
            <pc:docMk/>
            <pc:sldMk cId="1931154451" sldId="257"/>
            <ac:spMk id="16" creationId="{5C09FF56-C624-7996-929B-21FD54BFBC5B}"/>
          </ac:spMkLst>
        </pc:spChg>
        <pc:spChg chg="add mod">
          <ac:chgData name="Joakim Hertzberg (elev)" userId="5b4b4fba-6046-46db-9c28-58ac3de7e1c2" providerId="ADAL" clId="{BB058F34-7A59-453C-80D1-83B9DC4D10DB}" dt="2023-03-22T13:52:05.153" v="653" actId="1036"/>
          <ac:spMkLst>
            <pc:docMk/>
            <pc:sldMk cId="1931154451" sldId="257"/>
            <ac:spMk id="17" creationId="{E40AF125-67BD-B50E-1A24-42BDD99D722A}"/>
          </ac:spMkLst>
        </pc:spChg>
        <pc:spChg chg="add mod ord">
          <ac:chgData name="Joakim Hertzberg (elev)" userId="5b4b4fba-6046-46db-9c28-58ac3de7e1c2" providerId="ADAL" clId="{BB058F34-7A59-453C-80D1-83B9DC4D10DB}" dt="2023-03-22T13:52:05.153" v="653" actId="1036"/>
          <ac:spMkLst>
            <pc:docMk/>
            <pc:sldMk cId="1931154451" sldId="257"/>
            <ac:spMk id="18" creationId="{522D71EF-FB64-02E8-8EB4-9932C9CAF64E}"/>
          </ac:spMkLst>
        </pc:spChg>
        <pc:spChg chg="add mod">
          <ac:chgData name="Joakim Hertzberg (elev)" userId="5b4b4fba-6046-46db-9c28-58ac3de7e1c2" providerId="ADAL" clId="{BB058F34-7A59-453C-80D1-83B9DC4D10DB}" dt="2023-03-22T13:51:23.554" v="609" actId="1035"/>
          <ac:spMkLst>
            <pc:docMk/>
            <pc:sldMk cId="1931154451" sldId="257"/>
            <ac:spMk id="21" creationId="{815376AC-8D87-4FAF-4D5F-B8EC73E80933}"/>
          </ac:spMkLst>
        </pc:spChg>
        <pc:spChg chg="add mod">
          <ac:chgData name="Joakim Hertzberg (elev)" userId="5b4b4fba-6046-46db-9c28-58ac3de7e1c2" providerId="ADAL" clId="{BB058F34-7A59-453C-80D1-83B9DC4D10DB}" dt="2023-03-22T13:51:39.085" v="614" actId="20577"/>
          <ac:spMkLst>
            <pc:docMk/>
            <pc:sldMk cId="1931154451" sldId="257"/>
            <ac:spMk id="22" creationId="{BA2FE91C-FB62-3253-59A1-386721F11979}"/>
          </ac:spMkLst>
        </pc:spChg>
        <pc:spChg chg="add mod">
          <ac:chgData name="Joakim Hertzberg (elev)" userId="5b4b4fba-6046-46db-9c28-58ac3de7e1c2" providerId="ADAL" clId="{BB058F34-7A59-453C-80D1-83B9DC4D10DB}" dt="2023-03-22T13:51:45.915" v="632" actId="20577"/>
          <ac:spMkLst>
            <pc:docMk/>
            <pc:sldMk cId="1931154451" sldId="257"/>
            <ac:spMk id="23" creationId="{7792788E-6727-7A12-E5AE-5C4886B76752}"/>
          </ac:spMkLst>
        </pc:spChg>
        <pc:spChg chg="add del mod">
          <ac:chgData name="Joakim Hertzberg (elev)" userId="5b4b4fba-6046-46db-9c28-58ac3de7e1c2" providerId="ADAL" clId="{BB058F34-7A59-453C-80D1-83B9DC4D10DB}" dt="2023-03-22T13:52:47.910" v="664" actId="478"/>
          <ac:spMkLst>
            <pc:docMk/>
            <pc:sldMk cId="1931154451" sldId="257"/>
            <ac:spMk id="24" creationId="{D28D54BC-876D-05E0-8BF6-DB67A04FC8D6}"/>
          </ac:spMkLst>
        </pc:spChg>
        <pc:spChg chg="add mod">
          <ac:chgData name="Joakim Hertzberg (elev)" userId="5b4b4fba-6046-46db-9c28-58ac3de7e1c2" providerId="ADAL" clId="{BB058F34-7A59-453C-80D1-83B9DC4D10DB}" dt="2023-03-22T13:51:23.554" v="609" actId="1035"/>
          <ac:spMkLst>
            <pc:docMk/>
            <pc:sldMk cId="1931154451" sldId="257"/>
            <ac:spMk id="25" creationId="{6A50AF5A-6541-11CB-25A9-CE87F4CC1A82}"/>
          </ac:spMkLst>
        </pc:spChg>
        <pc:spChg chg="add mod">
          <ac:chgData name="Joakim Hertzberg (elev)" userId="5b4b4fba-6046-46db-9c28-58ac3de7e1c2" providerId="ADAL" clId="{BB058F34-7A59-453C-80D1-83B9DC4D10DB}" dt="2023-03-22T13:52:32.610" v="663" actId="1076"/>
          <ac:spMkLst>
            <pc:docMk/>
            <pc:sldMk cId="1931154451" sldId="257"/>
            <ac:spMk id="26" creationId="{549AE33F-CE04-7D7A-C310-96DE4C6D2C6D}"/>
          </ac:spMkLst>
        </pc:spChg>
        <pc:picChg chg="add mod">
          <ac:chgData name="Joakim Hertzberg (elev)" userId="5b4b4fba-6046-46db-9c28-58ac3de7e1c2" providerId="ADAL" clId="{BB058F34-7A59-453C-80D1-83B9DC4D10DB}" dt="2023-03-22T13:51:56.540" v="634" actId="1076"/>
          <ac:picMkLst>
            <pc:docMk/>
            <pc:sldMk cId="1931154451" sldId="257"/>
            <ac:picMk id="20" creationId="{CE18A4D4-0694-9BF8-F2EA-D74E6EDC14CA}"/>
          </ac:picMkLst>
        </pc:picChg>
      </pc:sldChg>
      <pc:sldChg chg="addSp delSp modSp new del mod">
        <pc:chgData name="Joakim Hertzberg (elev)" userId="5b4b4fba-6046-46db-9c28-58ac3de7e1c2" providerId="ADAL" clId="{BB058F34-7A59-453C-80D1-83B9DC4D10DB}" dt="2023-03-22T13:55:48.640" v="826" actId="47"/>
        <pc:sldMkLst>
          <pc:docMk/>
          <pc:sldMk cId="1652637542" sldId="258"/>
        </pc:sldMkLst>
        <pc:spChg chg="add del mod">
          <ac:chgData name="Joakim Hertzberg (elev)" userId="5b4b4fba-6046-46db-9c28-58ac3de7e1c2" providerId="ADAL" clId="{BB058F34-7A59-453C-80D1-83B9DC4D10DB}" dt="2023-03-22T13:54:08.787" v="705" actId="1076"/>
          <ac:spMkLst>
            <pc:docMk/>
            <pc:sldMk cId="1652637542" sldId="258"/>
            <ac:spMk id="2" creationId="{817C92A0-B9DD-8AB4-14D0-054FA33A3C08}"/>
          </ac:spMkLst>
        </pc:spChg>
        <pc:spChg chg="add del mod">
          <ac:chgData name="Joakim Hertzberg (elev)" userId="5b4b4fba-6046-46db-9c28-58ac3de7e1c2" providerId="ADAL" clId="{BB058F34-7A59-453C-80D1-83B9DC4D10DB}" dt="2023-03-22T13:53:43.996" v="672" actId="478"/>
          <ac:spMkLst>
            <pc:docMk/>
            <pc:sldMk cId="1652637542" sldId="258"/>
            <ac:spMk id="3" creationId="{86949124-4D0E-25B3-ED80-16B1D855FC6A}"/>
          </ac:spMkLst>
        </pc:spChg>
        <pc:spChg chg="add mod">
          <ac:chgData name="Joakim Hertzberg (elev)" userId="5b4b4fba-6046-46db-9c28-58ac3de7e1c2" providerId="ADAL" clId="{BB058F34-7A59-453C-80D1-83B9DC4D10DB}" dt="2023-03-22T13:55:46.880" v="825" actId="20577"/>
          <ac:spMkLst>
            <pc:docMk/>
            <pc:sldMk cId="1652637542" sldId="258"/>
            <ac:spMk id="4" creationId="{7B0F2C87-F793-8195-473C-6F5F50C53A1E}"/>
          </ac:spMkLst>
        </pc:spChg>
      </pc:sldChg>
      <pc:sldChg chg="addSp delSp modSp new mod ord setBg">
        <pc:chgData name="Joakim Hertzberg (elev)" userId="5b4b4fba-6046-46db-9c28-58ac3de7e1c2" providerId="ADAL" clId="{BB058F34-7A59-453C-80D1-83B9DC4D10DB}" dt="2023-03-24T09:37:30.898" v="2298"/>
        <pc:sldMkLst>
          <pc:docMk/>
          <pc:sldMk cId="2001891671" sldId="258"/>
        </pc:sldMkLst>
        <pc:spChg chg="mod">
          <ac:chgData name="Joakim Hertzberg (elev)" userId="5b4b4fba-6046-46db-9c28-58ac3de7e1c2" providerId="ADAL" clId="{BB058F34-7A59-453C-80D1-83B9DC4D10DB}" dt="2023-03-24T09:37:17.612" v="2297" actId="26606"/>
          <ac:spMkLst>
            <pc:docMk/>
            <pc:sldMk cId="2001891671" sldId="258"/>
            <ac:spMk id="2" creationId="{FDBC268F-343C-890C-FEE0-6C5367D2C45D}"/>
          </ac:spMkLst>
        </pc:spChg>
        <pc:spChg chg="del">
          <ac:chgData name="Joakim Hertzberg (elev)" userId="5b4b4fba-6046-46db-9c28-58ac3de7e1c2" providerId="ADAL" clId="{BB058F34-7A59-453C-80D1-83B9DC4D10DB}" dt="2023-03-22T14:00:11.795" v="843" actId="478"/>
          <ac:spMkLst>
            <pc:docMk/>
            <pc:sldMk cId="2001891671" sldId="258"/>
            <ac:spMk id="3" creationId="{04229CCB-AB31-9F00-899A-F7052C94BF7B}"/>
          </ac:spMkLst>
        </pc:spChg>
        <pc:spChg chg="add del">
          <ac:chgData name="Joakim Hertzberg (elev)" userId="5b4b4fba-6046-46db-9c28-58ac3de7e1c2" providerId="ADAL" clId="{BB058F34-7A59-453C-80D1-83B9DC4D10DB}" dt="2023-03-24T09:37:17.612" v="2297" actId="26606"/>
          <ac:spMkLst>
            <pc:docMk/>
            <pc:sldMk cId="2001891671" sldId="258"/>
            <ac:spMk id="10" creationId="{93245F62-CCC4-49E4-B95B-EA6C1E790510}"/>
          </ac:spMkLst>
        </pc:spChg>
        <pc:spChg chg="add del">
          <ac:chgData name="Joakim Hertzberg (elev)" userId="5b4b4fba-6046-46db-9c28-58ac3de7e1c2" providerId="ADAL" clId="{BB058F34-7A59-453C-80D1-83B9DC4D10DB}" dt="2023-03-24T09:37:17.612" v="2297" actId="26606"/>
          <ac:spMkLst>
            <pc:docMk/>
            <pc:sldMk cId="2001891671" sldId="258"/>
            <ac:spMk id="12" creationId="{E6C0DD6B-6AA3-448F-9B99-8386295BC1B4}"/>
          </ac:spMkLst>
        </pc:spChg>
        <pc:spChg chg="add">
          <ac:chgData name="Joakim Hertzberg (elev)" userId="5b4b4fba-6046-46db-9c28-58ac3de7e1c2" providerId="ADAL" clId="{BB058F34-7A59-453C-80D1-83B9DC4D10DB}" dt="2023-03-24T09:37:17.612" v="2297" actId="26606"/>
          <ac:spMkLst>
            <pc:docMk/>
            <pc:sldMk cId="2001891671" sldId="258"/>
            <ac:spMk id="17" creationId="{9B8B49ED-6693-497D-8823-F50F891E8DBC}"/>
          </ac:spMkLst>
        </pc:spChg>
        <pc:spChg chg="add">
          <ac:chgData name="Joakim Hertzberg (elev)" userId="5b4b4fba-6046-46db-9c28-58ac3de7e1c2" providerId="ADAL" clId="{BB058F34-7A59-453C-80D1-83B9DC4D10DB}" dt="2023-03-24T09:37:17.612" v="2297" actId="26606"/>
          <ac:spMkLst>
            <pc:docMk/>
            <pc:sldMk cId="2001891671" sldId="258"/>
            <ac:spMk id="19" creationId="{8DCD3BD4-4F32-431E-A9C3-8D2DA60CD7D8}"/>
          </ac:spMkLst>
        </pc:spChg>
        <pc:spChg chg="add">
          <ac:chgData name="Joakim Hertzberg (elev)" userId="5b4b4fba-6046-46db-9c28-58ac3de7e1c2" providerId="ADAL" clId="{BB058F34-7A59-453C-80D1-83B9DC4D10DB}" dt="2023-03-24T09:37:17.612" v="2297" actId="26606"/>
          <ac:spMkLst>
            <pc:docMk/>
            <pc:sldMk cId="2001891671" sldId="258"/>
            <ac:spMk id="21" creationId="{336AAC24-A98C-465E-AFEE-69D698E77330}"/>
          </ac:spMkLst>
        </pc:spChg>
        <pc:picChg chg="add mod">
          <ac:chgData name="Joakim Hertzberg (elev)" userId="5b4b4fba-6046-46db-9c28-58ac3de7e1c2" providerId="ADAL" clId="{BB058F34-7A59-453C-80D1-83B9DC4D10DB}" dt="2023-03-24T09:37:17.612" v="2297" actId="26606"/>
          <ac:picMkLst>
            <pc:docMk/>
            <pc:sldMk cId="2001891671" sldId="258"/>
            <ac:picMk id="5" creationId="{BB29108D-0059-50AA-71B5-C707CBB9E312}"/>
          </ac:picMkLst>
        </pc:picChg>
      </pc:sldChg>
      <pc:sldChg chg="addSp delSp modSp new mod modAnim">
        <pc:chgData name="Joakim Hertzberg (elev)" userId="5b4b4fba-6046-46db-9c28-58ac3de7e1c2" providerId="ADAL" clId="{BB058F34-7A59-453C-80D1-83B9DC4D10DB}" dt="2023-03-23T14:42:48.074" v="2199"/>
        <pc:sldMkLst>
          <pc:docMk/>
          <pc:sldMk cId="894976684" sldId="259"/>
        </pc:sldMkLst>
        <pc:spChg chg="add del mod">
          <ac:chgData name="Joakim Hertzberg (elev)" userId="5b4b4fba-6046-46db-9c28-58ac3de7e1c2" providerId="ADAL" clId="{BB058F34-7A59-453C-80D1-83B9DC4D10DB}" dt="2023-03-23T14:42:43.167" v="2198" actId="1076"/>
          <ac:spMkLst>
            <pc:docMk/>
            <pc:sldMk cId="894976684" sldId="259"/>
            <ac:spMk id="2" creationId="{2E9269F6-5797-7985-6B6B-BE7A4890E454}"/>
          </ac:spMkLst>
        </pc:spChg>
        <pc:spChg chg="del mod">
          <ac:chgData name="Joakim Hertzberg (elev)" userId="5b4b4fba-6046-46db-9c28-58ac3de7e1c2" providerId="ADAL" clId="{BB058F34-7A59-453C-80D1-83B9DC4D10DB}" dt="2023-03-23T08:58:14.569" v="888" actId="478"/>
          <ac:spMkLst>
            <pc:docMk/>
            <pc:sldMk cId="894976684" sldId="259"/>
            <ac:spMk id="3" creationId="{A1B588C1-26B0-EDBA-9788-5D489CE74586}"/>
          </ac:spMkLst>
        </pc:spChg>
        <pc:spChg chg="add del mod">
          <ac:chgData name="Joakim Hertzberg (elev)" userId="5b4b4fba-6046-46db-9c28-58ac3de7e1c2" providerId="ADAL" clId="{BB058F34-7A59-453C-80D1-83B9DC4D10DB}" dt="2023-03-23T09:07:51.692" v="975" actId="478"/>
          <ac:spMkLst>
            <pc:docMk/>
            <pc:sldMk cId="894976684" sldId="259"/>
            <ac:spMk id="8" creationId="{13E84665-5FAB-33E9-F420-9A2ED01B31A5}"/>
          </ac:spMkLst>
        </pc:spChg>
        <pc:spChg chg="add mod">
          <ac:chgData name="Joakim Hertzberg (elev)" userId="5b4b4fba-6046-46db-9c28-58ac3de7e1c2" providerId="ADAL" clId="{BB058F34-7A59-453C-80D1-83B9DC4D10DB}" dt="2023-03-23T09:05:54.894" v="932" actId="313"/>
          <ac:spMkLst>
            <pc:docMk/>
            <pc:sldMk cId="894976684" sldId="259"/>
            <ac:spMk id="9" creationId="{B8B1C119-44CF-F875-AE8C-03F0D24A161F}"/>
          </ac:spMkLst>
        </pc:spChg>
        <pc:spChg chg="add del mod">
          <ac:chgData name="Joakim Hertzberg (elev)" userId="5b4b4fba-6046-46db-9c28-58ac3de7e1c2" providerId="ADAL" clId="{BB058F34-7A59-453C-80D1-83B9DC4D10DB}" dt="2023-03-23T09:14:24.102" v="1056" actId="478"/>
          <ac:spMkLst>
            <pc:docMk/>
            <pc:sldMk cId="894976684" sldId="259"/>
            <ac:spMk id="12" creationId="{D6CDA6A7-C085-F4FB-6880-5E3955B7CF0F}"/>
          </ac:spMkLst>
        </pc:spChg>
        <pc:spChg chg="add del mod">
          <ac:chgData name="Joakim Hertzberg (elev)" userId="5b4b4fba-6046-46db-9c28-58ac3de7e1c2" providerId="ADAL" clId="{BB058F34-7A59-453C-80D1-83B9DC4D10DB}" dt="2023-03-23T09:12:01.862" v="995" actId="478"/>
          <ac:spMkLst>
            <pc:docMk/>
            <pc:sldMk cId="894976684" sldId="259"/>
            <ac:spMk id="13" creationId="{C41AD99D-6DBC-F551-9C18-166334829EA1}"/>
          </ac:spMkLst>
        </pc:spChg>
        <pc:spChg chg="add del mod ord">
          <ac:chgData name="Joakim Hertzberg (elev)" userId="5b4b4fba-6046-46db-9c28-58ac3de7e1c2" providerId="ADAL" clId="{BB058F34-7A59-453C-80D1-83B9DC4D10DB}" dt="2023-03-23T09:14:24.651" v="1057" actId="478"/>
          <ac:spMkLst>
            <pc:docMk/>
            <pc:sldMk cId="894976684" sldId="259"/>
            <ac:spMk id="14" creationId="{5E256D8F-CB28-88FD-1FCE-7758492756BD}"/>
          </ac:spMkLst>
        </pc:spChg>
        <pc:spChg chg="add del mod">
          <ac:chgData name="Joakim Hertzberg (elev)" userId="5b4b4fba-6046-46db-9c28-58ac3de7e1c2" providerId="ADAL" clId="{BB058F34-7A59-453C-80D1-83B9DC4D10DB}" dt="2023-03-23T09:14:22.386" v="1055" actId="478"/>
          <ac:spMkLst>
            <pc:docMk/>
            <pc:sldMk cId="894976684" sldId="259"/>
            <ac:spMk id="15" creationId="{BAACF5F4-EC91-8E30-83ED-701D25DC62FD}"/>
          </ac:spMkLst>
        </pc:spChg>
        <pc:spChg chg="add del mod">
          <ac:chgData name="Joakim Hertzberg (elev)" userId="5b4b4fba-6046-46db-9c28-58ac3de7e1c2" providerId="ADAL" clId="{BB058F34-7A59-453C-80D1-83B9DC4D10DB}" dt="2023-03-23T09:14:25.137" v="1058" actId="478"/>
          <ac:spMkLst>
            <pc:docMk/>
            <pc:sldMk cId="894976684" sldId="259"/>
            <ac:spMk id="16" creationId="{DAE0A412-6DFA-336F-E863-1FD0380C7935}"/>
          </ac:spMkLst>
        </pc:spChg>
        <pc:spChg chg="add mod">
          <ac:chgData name="Joakim Hertzberg (elev)" userId="5b4b4fba-6046-46db-9c28-58ac3de7e1c2" providerId="ADAL" clId="{BB058F34-7A59-453C-80D1-83B9DC4D10DB}" dt="2023-03-23T09:23:56.226" v="1244" actId="2085"/>
          <ac:spMkLst>
            <pc:docMk/>
            <pc:sldMk cId="894976684" sldId="259"/>
            <ac:spMk id="17" creationId="{42A2E994-3910-586A-7DE9-673E29F4625D}"/>
          </ac:spMkLst>
        </pc:spChg>
        <pc:spChg chg="add del mod">
          <ac:chgData name="Joakim Hertzberg (elev)" userId="5b4b4fba-6046-46db-9c28-58ac3de7e1c2" providerId="ADAL" clId="{BB058F34-7A59-453C-80D1-83B9DC4D10DB}" dt="2023-03-23T09:18:45.595" v="1122" actId="478"/>
          <ac:spMkLst>
            <pc:docMk/>
            <pc:sldMk cId="894976684" sldId="259"/>
            <ac:spMk id="18" creationId="{01F9AE63-FD23-3919-E584-024DE670A3C9}"/>
          </ac:spMkLst>
        </pc:spChg>
        <pc:spChg chg="add del mod">
          <ac:chgData name="Joakim Hertzberg (elev)" userId="5b4b4fba-6046-46db-9c28-58ac3de7e1c2" providerId="ADAL" clId="{BB058F34-7A59-453C-80D1-83B9DC4D10DB}" dt="2023-03-23T09:19:45.133" v="1131" actId="478"/>
          <ac:spMkLst>
            <pc:docMk/>
            <pc:sldMk cId="894976684" sldId="259"/>
            <ac:spMk id="19" creationId="{3ADDF736-D96A-0F9B-B66C-AFFB51E7099C}"/>
          </ac:spMkLst>
        </pc:spChg>
        <pc:spChg chg="add mod">
          <ac:chgData name="Joakim Hertzberg (elev)" userId="5b4b4fba-6046-46db-9c28-58ac3de7e1c2" providerId="ADAL" clId="{BB058F34-7A59-453C-80D1-83B9DC4D10DB}" dt="2023-03-23T09:24:54.996" v="1258" actId="1037"/>
          <ac:spMkLst>
            <pc:docMk/>
            <pc:sldMk cId="894976684" sldId="259"/>
            <ac:spMk id="20" creationId="{CA40AB14-CF58-6928-261D-C259ED72423C}"/>
          </ac:spMkLst>
        </pc:spChg>
        <pc:spChg chg="add mod ord">
          <ac:chgData name="Joakim Hertzberg (elev)" userId="5b4b4fba-6046-46db-9c28-58ac3de7e1c2" providerId="ADAL" clId="{BB058F34-7A59-453C-80D1-83B9DC4D10DB}" dt="2023-03-23T09:23:49.489" v="1242" actId="166"/>
          <ac:spMkLst>
            <pc:docMk/>
            <pc:sldMk cId="894976684" sldId="259"/>
            <ac:spMk id="21" creationId="{BE8036F9-9BCD-12CD-74FF-9D2B58C346CC}"/>
          </ac:spMkLst>
        </pc:spChg>
        <pc:spChg chg="add mod">
          <ac:chgData name="Joakim Hertzberg (elev)" userId="5b4b4fba-6046-46db-9c28-58ac3de7e1c2" providerId="ADAL" clId="{BB058F34-7A59-453C-80D1-83B9DC4D10DB}" dt="2023-03-23T09:25:14.564" v="1269" actId="1035"/>
          <ac:spMkLst>
            <pc:docMk/>
            <pc:sldMk cId="894976684" sldId="259"/>
            <ac:spMk id="22" creationId="{0A323602-8262-EA46-AE72-5980AE67146E}"/>
          </ac:spMkLst>
        </pc:spChg>
        <pc:spChg chg="add mod">
          <ac:chgData name="Joakim Hertzberg (elev)" userId="5b4b4fba-6046-46db-9c28-58ac3de7e1c2" providerId="ADAL" clId="{BB058F34-7A59-453C-80D1-83B9DC4D10DB}" dt="2023-03-23T09:25:12.763" v="1268" actId="1035"/>
          <ac:spMkLst>
            <pc:docMk/>
            <pc:sldMk cId="894976684" sldId="259"/>
            <ac:spMk id="23" creationId="{E8810D14-86C8-9551-A29C-E722AB57B568}"/>
          </ac:spMkLst>
        </pc:spChg>
        <pc:spChg chg="add mod ord">
          <ac:chgData name="Joakim Hertzberg (elev)" userId="5b4b4fba-6046-46db-9c28-58ac3de7e1c2" providerId="ADAL" clId="{BB058F34-7A59-453C-80D1-83B9DC4D10DB}" dt="2023-03-23T09:26:41.637" v="1400" actId="20577"/>
          <ac:spMkLst>
            <pc:docMk/>
            <pc:sldMk cId="894976684" sldId="259"/>
            <ac:spMk id="24" creationId="{75B837B1-6C5F-AFED-4690-83AEAD8EE605}"/>
          </ac:spMkLst>
        </pc:spChg>
        <pc:picChg chg="add del mod">
          <ac:chgData name="Joakim Hertzberg (elev)" userId="5b4b4fba-6046-46db-9c28-58ac3de7e1c2" providerId="ADAL" clId="{BB058F34-7A59-453C-80D1-83B9DC4D10DB}" dt="2023-03-23T09:02:26.871" v="893" actId="478"/>
          <ac:picMkLst>
            <pc:docMk/>
            <pc:sldMk cId="894976684" sldId="259"/>
            <ac:picMk id="5" creationId="{3BEB7382-9396-71F1-EF99-B9AB861A1AC6}"/>
          </ac:picMkLst>
        </pc:picChg>
        <pc:picChg chg="add mod modCrop">
          <ac:chgData name="Joakim Hertzberg (elev)" userId="5b4b4fba-6046-46db-9c28-58ac3de7e1c2" providerId="ADAL" clId="{BB058F34-7A59-453C-80D1-83B9DC4D10DB}" dt="2023-03-23T09:04:03.095" v="902" actId="732"/>
          <ac:picMkLst>
            <pc:docMk/>
            <pc:sldMk cId="894976684" sldId="259"/>
            <ac:picMk id="7" creationId="{2CE3FC82-3E61-B9C7-C29D-1A98D4D55C57}"/>
          </ac:picMkLst>
        </pc:picChg>
        <pc:picChg chg="add mod">
          <ac:chgData name="Joakim Hertzberg (elev)" userId="5b4b4fba-6046-46db-9c28-58ac3de7e1c2" providerId="ADAL" clId="{BB058F34-7A59-453C-80D1-83B9DC4D10DB}" dt="2023-03-23T09:27:24.069" v="1403" actId="1076"/>
          <ac:picMkLst>
            <pc:docMk/>
            <pc:sldMk cId="894976684" sldId="259"/>
            <ac:picMk id="11" creationId="{7FEA84D2-D23B-AC9A-9FFC-E34C02F00427}"/>
          </ac:picMkLst>
        </pc:picChg>
      </pc:sldChg>
      <pc:sldChg chg="delSp modSp new mod">
        <pc:chgData name="Joakim Hertzberg (elev)" userId="5b4b4fba-6046-46db-9c28-58ac3de7e1c2" providerId="ADAL" clId="{BB058F34-7A59-453C-80D1-83B9DC4D10DB}" dt="2023-03-23T09:07:25.303" v="950" actId="6559"/>
        <pc:sldMkLst>
          <pc:docMk/>
          <pc:sldMk cId="2838725086" sldId="260"/>
        </pc:sldMkLst>
        <pc:spChg chg="mod">
          <ac:chgData name="Joakim Hertzberg (elev)" userId="5b4b4fba-6046-46db-9c28-58ac3de7e1c2" providerId="ADAL" clId="{BB058F34-7A59-453C-80D1-83B9DC4D10DB}" dt="2023-03-23T09:07:25.303" v="950" actId="6559"/>
          <ac:spMkLst>
            <pc:docMk/>
            <pc:sldMk cId="2838725086" sldId="260"/>
            <ac:spMk id="2" creationId="{14D1ADBE-49BB-C68C-A661-DCFD49E7E6F1}"/>
          </ac:spMkLst>
        </pc:spChg>
        <pc:spChg chg="del">
          <ac:chgData name="Joakim Hertzberg (elev)" userId="5b4b4fba-6046-46db-9c28-58ac3de7e1c2" providerId="ADAL" clId="{BB058F34-7A59-453C-80D1-83B9DC4D10DB}" dt="2023-03-23T09:07:06.158" v="934" actId="478"/>
          <ac:spMkLst>
            <pc:docMk/>
            <pc:sldMk cId="2838725086" sldId="260"/>
            <ac:spMk id="3" creationId="{BD3F798F-836C-CACE-E2EC-7F5D8D2C99F3}"/>
          </ac:spMkLst>
        </pc:spChg>
      </pc:sldChg>
      <pc:sldChg chg="addSp delSp modSp add mod modAnim">
        <pc:chgData name="Joakim Hertzberg (elev)" userId="5b4b4fba-6046-46db-9c28-58ac3de7e1c2" providerId="ADAL" clId="{BB058F34-7A59-453C-80D1-83B9DC4D10DB}" dt="2023-03-24T08:45:21.180" v="2205"/>
        <pc:sldMkLst>
          <pc:docMk/>
          <pc:sldMk cId="3278452908" sldId="261"/>
        </pc:sldMkLst>
        <pc:spChg chg="mod">
          <ac:chgData name="Joakim Hertzberg (elev)" userId="5b4b4fba-6046-46db-9c28-58ac3de7e1c2" providerId="ADAL" clId="{BB058F34-7A59-453C-80D1-83B9DC4D10DB}" dt="2023-03-24T08:44:54.480" v="2201" actId="1076"/>
          <ac:spMkLst>
            <pc:docMk/>
            <pc:sldMk cId="3278452908" sldId="261"/>
            <ac:spMk id="2" creationId="{2E9269F6-5797-7985-6B6B-BE7A4890E454}"/>
          </ac:spMkLst>
        </pc:spChg>
        <pc:spChg chg="add mod">
          <ac:chgData name="Joakim Hertzberg (elev)" userId="5b4b4fba-6046-46db-9c28-58ac3de7e1c2" providerId="ADAL" clId="{BB058F34-7A59-453C-80D1-83B9DC4D10DB}" dt="2023-03-23T09:29:54.795" v="1428" actId="1076"/>
          <ac:spMkLst>
            <pc:docMk/>
            <pc:sldMk cId="3278452908" sldId="261"/>
            <ac:spMk id="5" creationId="{9939A6E4-343D-4C85-3B25-C779612F9C14}"/>
          </ac:spMkLst>
        </pc:spChg>
        <pc:spChg chg="add mod">
          <ac:chgData name="Joakim Hertzberg (elev)" userId="5b4b4fba-6046-46db-9c28-58ac3de7e1c2" providerId="ADAL" clId="{BB058F34-7A59-453C-80D1-83B9DC4D10DB}" dt="2023-03-23T09:29:54.795" v="1428" actId="1076"/>
          <ac:spMkLst>
            <pc:docMk/>
            <pc:sldMk cId="3278452908" sldId="261"/>
            <ac:spMk id="6" creationId="{E6C79B17-8D0B-6157-FF0F-A167152EDF77}"/>
          </ac:spMkLst>
        </pc:spChg>
        <pc:spChg chg="add mod">
          <ac:chgData name="Joakim Hertzberg (elev)" userId="5b4b4fba-6046-46db-9c28-58ac3de7e1c2" providerId="ADAL" clId="{BB058F34-7A59-453C-80D1-83B9DC4D10DB}" dt="2023-03-23T09:30:03.578" v="1441" actId="313"/>
          <ac:spMkLst>
            <pc:docMk/>
            <pc:sldMk cId="3278452908" sldId="261"/>
            <ac:spMk id="8" creationId="{D8840AA7-AB11-7D95-D9C0-E20E99244F29}"/>
          </ac:spMkLst>
        </pc:spChg>
        <pc:spChg chg="del mod">
          <ac:chgData name="Joakim Hertzberg (elev)" userId="5b4b4fba-6046-46db-9c28-58ac3de7e1c2" providerId="ADAL" clId="{BB058F34-7A59-453C-80D1-83B9DC4D10DB}" dt="2023-03-23T09:28:08.896" v="1406" actId="478"/>
          <ac:spMkLst>
            <pc:docMk/>
            <pc:sldMk cId="3278452908" sldId="261"/>
            <ac:spMk id="9" creationId="{B8B1C119-44CF-F875-AE8C-03F0D24A161F}"/>
          </ac:spMkLst>
        </pc:spChg>
        <pc:spChg chg="add mod">
          <ac:chgData name="Joakim Hertzberg (elev)" userId="5b4b4fba-6046-46db-9c28-58ac3de7e1c2" providerId="ADAL" clId="{BB058F34-7A59-453C-80D1-83B9DC4D10DB}" dt="2023-03-23T09:29:54.795" v="1428" actId="1076"/>
          <ac:spMkLst>
            <pc:docMk/>
            <pc:sldMk cId="3278452908" sldId="261"/>
            <ac:spMk id="10" creationId="{5CF0B1BD-4D8A-DC42-88F2-4622D9B3637C}"/>
          </ac:spMkLst>
        </pc:spChg>
        <pc:spChg chg="add mod">
          <ac:chgData name="Joakim Hertzberg (elev)" userId="5b4b4fba-6046-46db-9c28-58ac3de7e1c2" providerId="ADAL" clId="{BB058F34-7A59-453C-80D1-83B9DC4D10DB}" dt="2023-03-23T09:29:54.795" v="1428" actId="1076"/>
          <ac:spMkLst>
            <pc:docMk/>
            <pc:sldMk cId="3278452908" sldId="261"/>
            <ac:spMk id="12" creationId="{0129B795-8CA7-ADA1-5217-CFC975C44526}"/>
          </ac:spMkLst>
        </pc:spChg>
        <pc:spChg chg="add mod">
          <ac:chgData name="Joakim Hertzberg (elev)" userId="5b4b4fba-6046-46db-9c28-58ac3de7e1c2" providerId="ADAL" clId="{BB058F34-7A59-453C-80D1-83B9DC4D10DB}" dt="2023-03-23T09:29:54.795" v="1428" actId="1076"/>
          <ac:spMkLst>
            <pc:docMk/>
            <pc:sldMk cId="3278452908" sldId="261"/>
            <ac:spMk id="13" creationId="{E79768DA-9A4E-7B4E-6F1D-DFC0056169F1}"/>
          </ac:spMkLst>
        </pc:spChg>
        <pc:spChg chg="add mod">
          <ac:chgData name="Joakim Hertzberg (elev)" userId="5b4b4fba-6046-46db-9c28-58ac3de7e1c2" providerId="ADAL" clId="{BB058F34-7A59-453C-80D1-83B9DC4D10DB}" dt="2023-03-23T09:32:51.272" v="1459" actId="1582"/>
          <ac:spMkLst>
            <pc:docMk/>
            <pc:sldMk cId="3278452908" sldId="261"/>
            <ac:spMk id="14" creationId="{CA5D63F2-8B1C-4A19-38AB-31B146E464F6}"/>
          </ac:spMkLst>
        </pc:spChg>
        <pc:spChg chg="mod">
          <ac:chgData name="Joakim Hertzberg (elev)" userId="5b4b4fba-6046-46db-9c28-58ac3de7e1c2" providerId="ADAL" clId="{BB058F34-7A59-453C-80D1-83B9DC4D10DB}" dt="2023-03-23T09:28:32.006" v="1410" actId="1076"/>
          <ac:spMkLst>
            <pc:docMk/>
            <pc:sldMk cId="3278452908" sldId="261"/>
            <ac:spMk id="17" creationId="{42A2E994-3910-586A-7DE9-673E29F4625D}"/>
          </ac:spMkLst>
        </pc:spChg>
        <pc:spChg chg="mod">
          <ac:chgData name="Joakim Hertzberg (elev)" userId="5b4b4fba-6046-46db-9c28-58ac3de7e1c2" providerId="ADAL" clId="{BB058F34-7A59-453C-80D1-83B9DC4D10DB}" dt="2023-03-23T09:28:32.006" v="1410" actId="1076"/>
          <ac:spMkLst>
            <pc:docMk/>
            <pc:sldMk cId="3278452908" sldId="261"/>
            <ac:spMk id="20" creationId="{CA40AB14-CF58-6928-261D-C259ED72423C}"/>
          </ac:spMkLst>
        </pc:spChg>
        <pc:spChg chg="mod">
          <ac:chgData name="Joakim Hertzberg (elev)" userId="5b4b4fba-6046-46db-9c28-58ac3de7e1c2" providerId="ADAL" clId="{BB058F34-7A59-453C-80D1-83B9DC4D10DB}" dt="2023-03-23T09:28:32.006" v="1410" actId="1076"/>
          <ac:spMkLst>
            <pc:docMk/>
            <pc:sldMk cId="3278452908" sldId="261"/>
            <ac:spMk id="21" creationId="{BE8036F9-9BCD-12CD-74FF-9D2B58C346CC}"/>
          </ac:spMkLst>
        </pc:spChg>
        <pc:spChg chg="mod">
          <ac:chgData name="Joakim Hertzberg (elev)" userId="5b4b4fba-6046-46db-9c28-58ac3de7e1c2" providerId="ADAL" clId="{BB058F34-7A59-453C-80D1-83B9DC4D10DB}" dt="2023-03-23T09:28:32.006" v="1410" actId="1076"/>
          <ac:spMkLst>
            <pc:docMk/>
            <pc:sldMk cId="3278452908" sldId="261"/>
            <ac:spMk id="22" creationId="{0A323602-8262-EA46-AE72-5980AE67146E}"/>
          </ac:spMkLst>
        </pc:spChg>
        <pc:spChg chg="mod">
          <ac:chgData name="Joakim Hertzberg (elev)" userId="5b4b4fba-6046-46db-9c28-58ac3de7e1c2" providerId="ADAL" clId="{BB058F34-7A59-453C-80D1-83B9DC4D10DB}" dt="2023-03-23T09:28:32.006" v="1410" actId="1076"/>
          <ac:spMkLst>
            <pc:docMk/>
            <pc:sldMk cId="3278452908" sldId="261"/>
            <ac:spMk id="23" creationId="{E8810D14-86C8-9551-A29C-E722AB57B568}"/>
          </ac:spMkLst>
        </pc:spChg>
        <pc:spChg chg="mod">
          <ac:chgData name="Joakim Hertzberg (elev)" userId="5b4b4fba-6046-46db-9c28-58ac3de7e1c2" providerId="ADAL" clId="{BB058F34-7A59-453C-80D1-83B9DC4D10DB}" dt="2023-03-23T09:28:32.006" v="1410" actId="1076"/>
          <ac:spMkLst>
            <pc:docMk/>
            <pc:sldMk cId="3278452908" sldId="261"/>
            <ac:spMk id="24" creationId="{75B837B1-6C5F-AFED-4690-83AEAD8EE605}"/>
          </ac:spMkLst>
        </pc:spChg>
        <pc:picChg chg="add mod">
          <ac:chgData name="Joakim Hertzberg (elev)" userId="5b4b4fba-6046-46db-9c28-58ac3de7e1c2" providerId="ADAL" clId="{BB058F34-7A59-453C-80D1-83B9DC4D10DB}" dt="2023-03-23T09:30:08.405" v="1442" actId="1076"/>
          <ac:picMkLst>
            <pc:docMk/>
            <pc:sldMk cId="3278452908" sldId="261"/>
            <ac:picMk id="4" creationId="{539F9C74-E2C1-04B7-F13F-62AEAC6667B0}"/>
          </ac:picMkLst>
        </pc:picChg>
        <pc:picChg chg="del mod">
          <ac:chgData name="Joakim Hertzberg (elev)" userId="5b4b4fba-6046-46db-9c28-58ac3de7e1c2" providerId="ADAL" clId="{BB058F34-7A59-453C-80D1-83B9DC4D10DB}" dt="2023-03-23T09:28:08.896" v="1406" actId="478"/>
          <ac:picMkLst>
            <pc:docMk/>
            <pc:sldMk cId="3278452908" sldId="261"/>
            <ac:picMk id="7" creationId="{2CE3FC82-3E61-B9C7-C29D-1A98D4D55C57}"/>
          </ac:picMkLst>
        </pc:picChg>
        <pc:picChg chg="mod">
          <ac:chgData name="Joakim Hertzberg (elev)" userId="5b4b4fba-6046-46db-9c28-58ac3de7e1c2" providerId="ADAL" clId="{BB058F34-7A59-453C-80D1-83B9DC4D10DB}" dt="2023-03-24T08:44:55.829" v="2202" actId="1076"/>
          <ac:picMkLst>
            <pc:docMk/>
            <pc:sldMk cId="3278452908" sldId="261"/>
            <ac:picMk id="11" creationId="{7FEA84D2-D23B-AC9A-9FFC-E34C02F00427}"/>
          </ac:picMkLst>
        </pc:picChg>
        <pc:cxnChg chg="add mod">
          <ac:chgData name="Joakim Hertzberg (elev)" userId="5b4b4fba-6046-46db-9c28-58ac3de7e1c2" providerId="ADAL" clId="{BB058F34-7A59-453C-80D1-83B9DC4D10DB}" dt="2023-03-23T09:32:30.265" v="1456" actId="1076"/>
          <ac:cxnSpMkLst>
            <pc:docMk/>
            <pc:sldMk cId="3278452908" sldId="261"/>
            <ac:cxnSpMk id="16" creationId="{5D22ECC1-21A9-785F-902B-03987947CB9E}"/>
          </ac:cxnSpMkLst>
        </pc:cxnChg>
        <pc:cxnChg chg="add mod">
          <ac:chgData name="Joakim Hertzberg (elev)" userId="5b4b4fba-6046-46db-9c28-58ac3de7e1c2" providerId="ADAL" clId="{BB058F34-7A59-453C-80D1-83B9DC4D10DB}" dt="2023-03-23T09:32:30.265" v="1456" actId="1076"/>
          <ac:cxnSpMkLst>
            <pc:docMk/>
            <pc:sldMk cId="3278452908" sldId="261"/>
            <ac:cxnSpMk id="19" creationId="{0DB52F88-64FC-2829-0CBC-B73B9EF6EBFB}"/>
          </ac:cxnSpMkLst>
        </pc:cxnChg>
      </pc:sldChg>
      <pc:sldChg chg="addSp delSp modSp new mod">
        <pc:chgData name="Joakim Hertzberg (elev)" userId="5b4b4fba-6046-46db-9c28-58ac3de7e1c2" providerId="ADAL" clId="{BB058F34-7A59-453C-80D1-83B9DC4D10DB}" dt="2023-03-23T09:55:57.630" v="1980" actId="115"/>
        <pc:sldMkLst>
          <pc:docMk/>
          <pc:sldMk cId="313899062" sldId="262"/>
        </pc:sldMkLst>
        <pc:spChg chg="mod">
          <ac:chgData name="Joakim Hertzberg (elev)" userId="5b4b4fba-6046-46db-9c28-58ac3de7e1c2" providerId="ADAL" clId="{BB058F34-7A59-453C-80D1-83B9DC4D10DB}" dt="2023-03-23T09:40:33.887" v="1524" actId="1076"/>
          <ac:spMkLst>
            <pc:docMk/>
            <pc:sldMk cId="313899062" sldId="262"/>
            <ac:spMk id="2" creationId="{B8735ECE-1B88-EF32-EA04-7B24231B0522}"/>
          </ac:spMkLst>
        </pc:spChg>
        <pc:spChg chg="del">
          <ac:chgData name="Joakim Hertzberg (elev)" userId="5b4b4fba-6046-46db-9c28-58ac3de7e1c2" providerId="ADAL" clId="{BB058F34-7A59-453C-80D1-83B9DC4D10DB}" dt="2023-03-23T09:37:27.103" v="1484" actId="478"/>
          <ac:spMkLst>
            <pc:docMk/>
            <pc:sldMk cId="313899062" sldId="262"/>
            <ac:spMk id="3" creationId="{2AD3A36A-ED24-54EB-AFF1-A111E30EE4C5}"/>
          </ac:spMkLst>
        </pc:spChg>
        <pc:spChg chg="add del mod">
          <ac:chgData name="Joakim Hertzberg (elev)" userId="5b4b4fba-6046-46db-9c28-58ac3de7e1c2" providerId="ADAL" clId="{BB058F34-7A59-453C-80D1-83B9DC4D10DB}" dt="2023-03-23T09:40:06.231" v="1496" actId="478"/>
          <ac:spMkLst>
            <pc:docMk/>
            <pc:sldMk cId="313899062" sldId="262"/>
            <ac:spMk id="6" creationId="{A2CA4363-87F3-3B57-273F-86D7A0DBBBFC}"/>
          </ac:spMkLst>
        </pc:spChg>
        <pc:spChg chg="add mod">
          <ac:chgData name="Joakim Hertzberg (elev)" userId="5b4b4fba-6046-46db-9c28-58ac3de7e1c2" providerId="ADAL" clId="{BB058F34-7A59-453C-80D1-83B9DC4D10DB}" dt="2023-03-23T09:55:54.984" v="1979" actId="115"/>
          <ac:spMkLst>
            <pc:docMk/>
            <pc:sldMk cId="313899062" sldId="262"/>
            <ac:spMk id="7" creationId="{6877F4F0-48E5-675E-EB33-F2B2473E52A8}"/>
          </ac:spMkLst>
        </pc:spChg>
        <pc:spChg chg="add mod">
          <ac:chgData name="Joakim Hertzberg (elev)" userId="5b4b4fba-6046-46db-9c28-58ac3de7e1c2" providerId="ADAL" clId="{BB058F34-7A59-453C-80D1-83B9DC4D10DB}" dt="2023-03-23T09:55:57.630" v="1980" actId="115"/>
          <ac:spMkLst>
            <pc:docMk/>
            <pc:sldMk cId="313899062" sldId="262"/>
            <ac:spMk id="8" creationId="{99CE80CD-C40D-E6EC-4146-CC19F8CC54F4}"/>
          </ac:spMkLst>
        </pc:spChg>
        <pc:picChg chg="add del mod">
          <ac:chgData name="Joakim Hertzberg (elev)" userId="5b4b4fba-6046-46db-9c28-58ac3de7e1c2" providerId="ADAL" clId="{BB058F34-7A59-453C-80D1-83B9DC4D10DB}" dt="2023-03-23T09:39:39.851" v="1491" actId="478"/>
          <ac:picMkLst>
            <pc:docMk/>
            <pc:sldMk cId="313899062" sldId="262"/>
            <ac:picMk id="5" creationId="{5AD75FB5-023E-622A-FC2F-25967FB5DA10}"/>
          </ac:picMkLst>
        </pc:picChg>
      </pc:sldChg>
      <pc:sldChg chg="addSp delSp modSp new mod">
        <pc:chgData name="Joakim Hertzberg (elev)" userId="5b4b4fba-6046-46db-9c28-58ac3de7e1c2" providerId="ADAL" clId="{BB058F34-7A59-453C-80D1-83B9DC4D10DB}" dt="2023-03-23T09:56:04.533" v="1981" actId="1076"/>
        <pc:sldMkLst>
          <pc:docMk/>
          <pc:sldMk cId="3490895188" sldId="263"/>
        </pc:sldMkLst>
        <pc:spChg chg="mod">
          <ac:chgData name="Joakim Hertzberg (elev)" userId="5b4b4fba-6046-46db-9c28-58ac3de7e1c2" providerId="ADAL" clId="{BB058F34-7A59-453C-80D1-83B9DC4D10DB}" dt="2023-03-23T09:56:04.533" v="1981" actId="1076"/>
          <ac:spMkLst>
            <pc:docMk/>
            <pc:sldMk cId="3490895188" sldId="263"/>
            <ac:spMk id="2" creationId="{7199C398-8CEC-0A34-AC2D-0A90519CC167}"/>
          </ac:spMkLst>
        </pc:spChg>
        <pc:spChg chg="del mod">
          <ac:chgData name="Joakim Hertzberg (elev)" userId="5b4b4fba-6046-46db-9c28-58ac3de7e1c2" providerId="ADAL" clId="{BB058F34-7A59-453C-80D1-83B9DC4D10DB}" dt="2023-03-23T09:45:43.678" v="1541" actId="478"/>
          <ac:spMkLst>
            <pc:docMk/>
            <pc:sldMk cId="3490895188" sldId="263"/>
            <ac:spMk id="3" creationId="{A382EB5A-2D43-0DF6-350C-76EEB8873286}"/>
          </ac:spMkLst>
        </pc:spChg>
        <pc:spChg chg="add mod">
          <ac:chgData name="Joakim Hertzberg (elev)" userId="5b4b4fba-6046-46db-9c28-58ac3de7e1c2" providerId="ADAL" clId="{BB058F34-7A59-453C-80D1-83B9DC4D10DB}" dt="2023-03-23T09:46:35.051" v="1588" actId="1076"/>
          <ac:spMkLst>
            <pc:docMk/>
            <pc:sldMk cId="3490895188" sldId="263"/>
            <ac:spMk id="4" creationId="{5693DB0D-CA0B-3F34-54D3-047A3A9AAD34}"/>
          </ac:spMkLst>
        </pc:spChg>
      </pc:sldChg>
      <pc:sldChg chg="addSp delSp modSp new mod">
        <pc:chgData name="Joakim Hertzberg (elev)" userId="5b4b4fba-6046-46db-9c28-58ac3de7e1c2" providerId="ADAL" clId="{BB058F34-7A59-453C-80D1-83B9DC4D10DB}" dt="2023-03-23T10:57:24.464" v="2193" actId="122"/>
        <pc:sldMkLst>
          <pc:docMk/>
          <pc:sldMk cId="800479658" sldId="264"/>
        </pc:sldMkLst>
        <pc:spChg chg="mod">
          <ac:chgData name="Joakim Hertzberg (elev)" userId="5b4b4fba-6046-46db-9c28-58ac3de7e1c2" providerId="ADAL" clId="{BB058F34-7A59-453C-80D1-83B9DC4D10DB}" dt="2023-03-23T09:56:35.520" v="1990" actId="20577"/>
          <ac:spMkLst>
            <pc:docMk/>
            <pc:sldMk cId="800479658" sldId="264"/>
            <ac:spMk id="2" creationId="{5FFA1C17-5F26-1FD7-16BE-D68B9B7CFFEB}"/>
          </ac:spMkLst>
        </pc:spChg>
        <pc:spChg chg="del mod">
          <ac:chgData name="Joakim Hertzberg (elev)" userId="5b4b4fba-6046-46db-9c28-58ac3de7e1c2" providerId="ADAL" clId="{BB058F34-7A59-453C-80D1-83B9DC4D10DB}" dt="2023-03-23T09:47:20.934" v="1632" actId="478"/>
          <ac:spMkLst>
            <pc:docMk/>
            <pc:sldMk cId="800479658" sldId="264"/>
            <ac:spMk id="3" creationId="{E6C77456-D937-C8B9-071A-076E693E0477}"/>
          </ac:spMkLst>
        </pc:spChg>
        <pc:spChg chg="add del mod">
          <ac:chgData name="Joakim Hertzberg (elev)" userId="5b4b4fba-6046-46db-9c28-58ac3de7e1c2" providerId="ADAL" clId="{BB058F34-7A59-453C-80D1-83B9DC4D10DB}" dt="2023-03-23T09:47:23.365" v="1633" actId="478"/>
          <ac:spMkLst>
            <pc:docMk/>
            <pc:sldMk cId="800479658" sldId="264"/>
            <ac:spMk id="5" creationId="{00D6ED7E-9F36-1792-6D78-0D149C1CCF6B}"/>
          </ac:spMkLst>
        </pc:spChg>
        <pc:spChg chg="add mod">
          <ac:chgData name="Joakim Hertzberg (elev)" userId="5b4b4fba-6046-46db-9c28-58ac3de7e1c2" providerId="ADAL" clId="{BB058F34-7A59-453C-80D1-83B9DC4D10DB}" dt="2023-03-23T09:47:35.109" v="1673" actId="14100"/>
          <ac:spMkLst>
            <pc:docMk/>
            <pc:sldMk cId="800479658" sldId="264"/>
            <ac:spMk id="6" creationId="{08721560-8048-CE54-1AD1-14003558A1F7}"/>
          </ac:spMkLst>
        </pc:spChg>
        <pc:spChg chg="add mod">
          <ac:chgData name="Joakim Hertzberg (elev)" userId="5b4b4fba-6046-46db-9c28-58ac3de7e1c2" providerId="ADAL" clId="{BB058F34-7A59-453C-80D1-83B9DC4D10DB}" dt="2023-03-23T10:57:24.464" v="2193" actId="122"/>
          <ac:spMkLst>
            <pc:docMk/>
            <pc:sldMk cId="800479658" sldId="264"/>
            <ac:spMk id="7" creationId="{193116D0-A333-3997-08C1-6E07A12BD64B}"/>
          </ac:spMkLst>
        </pc:spChg>
      </pc:sldChg>
      <pc:sldChg chg="addSp delSp modSp new mod">
        <pc:chgData name="Joakim Hertzberg (elev)" userId="5b4b4fba-6046-46db-9c28-58ac3de7e1c2" providerId="ADAL" clId="{BB058F34-7A59-453C-80D1-83B9DC4D10DB}" dt="2023-03-23T10:57:28.474" v="2194" actId="122"/>
        <pc:sldMkLst>
          <pc:docMk/>
          <pc:sldMk cId="2126390213" sldId="265"/>
        </pc:sldMkLst>
        <pc:spChg chg="add del mod">
          <ac:chgData name="Joakim Hertzberg (elev)" userId="5b4b4fba-6046-46db-9c28-58ac3de7e1c2" providerId="ADAL" clId="{BB058F34-7A59-453C-80D1-83B9DC4D10DB}" dt="2023-03-23T10:57:28.474" v="2194" actId="122"/>
          <ac:spMkLst>
            <pc:docMk/>
            <pc:sldMk cId="2126390213" sldId="265"/>
            <ac:spMk id="2" creationId="{8AEC6994-6269-A254-189C-FEB9CC2F4146}"/>
          </ac:spMkLst>
        </pc:spChg>
        <pc:spChg chg="mod">
          <ac:chgData name="Joakim Hertzberg (elev)" userId="5b4b4fba-6046-46db-9c28-58ac3de7e1c2" providerId="ADAL" clId="{BB058F34-7A59-453C-80D1-83B9DC4D10DB}" dt="2023-03-23T09:48:23.851" v="1684" actId="27636"/>
          <ac:spMkLst>
            <pc:docMk/>
            <pc:sldMk cId="2126390213" sldId="265"/>
            <ac:spMk id="3" creationId="{3210F772-6ACF-596A-AB09-EBE2AC72BFC2}"/>
          </ac:spMkLst>
        </pc:spChg>
      </pc:sldChg>
      <pc:sldChg chg="addSp delSp modSp new mod modAnim">
        <pc:chgData name="Joakim Hertzberg (elev)" userId="5b4b4fba-6046-46db-9c28-58ac3de7e1c2" providerId="ADAL" clId="{BB058F34-7A59-453C-80D1-83B9DC4D10DB}" dt="2023-03-24T08:45:45.187" v="2214"/>
        <pc:sldMkLst>
          <pc:docMk/>
          <pc:sldMk cId="3512072975" sldId="266"/>
        </pc:sldMkLst>
        <pc:spChg chg="mod">
          <ac:chgData name="Joakim Hertzberg (elev)" userId="5b4b4fba-6046-46db-9c28-58ac3de7e1c2" providerId="ADAL" clId="{BB058F34-7A59-453C-80D1-83B9DC4D10DB}" dt="2023-03-24T08:45:38.405" v="2213" actId="20577"/>
          <ac:spMkLst>
            <pc:docMk/>
            <pc:sldMk cId="3512072975" sldId="266"/>
            <ac:spMk id="2" creationId="{00E0F8D9-747F-D588-2E8F-D812FF58AB8A}"/>
          </ac:spMkLst>
        </pc:spChg>
        <pc:spChg chg="del mod">
          <ac:chgData name="Joakim Hertzberg (elev)" userId="5b4b4fba-6046-46db-9c28-58ac3de7e1c2" providerId="ADAL" clId="{BB058F34-7A59-453C-80D1-83B9DC4D10DB}" dt="2023-03-23T09:49:14.020" v="1746" actId="478"/>
          <ac:spMkLst>
            <pc:docMk/>
            <pc:sldMk cId="3512072975" sldId="266"/>
            <ac:spMk id="3" creationId="{05D8E9B7-9466-1BA7-9343-F7CF1DED99BC}"/>
          </ac:spMkLst>
        </pc:spChg>
        <pc:spChg chg="add mod">
          <ac:chgData name="Joakim Hertzberg (elev)" userId="5b4b4fba-6046-46db-9c28-58ac3de7e1c2" providerId="ADAL" clId="{BB058F34-7A59-453C-80D1-83B9DC4D10DB}" dt="2023-03-23T09:49:56.346" v="1772" actId="113"/>
          <ac:spMkLst>
            <pc:docMk/>
            <pc:sldMk cId="3512072975" sldId="266"/>
            <ac:spMk id="4" creationId="{7E0ACE48-A5CA-8C3B-0BFE-FE71B886BD1C}"/>
          </ac:spMkLst>
        </pc:spChg>
        <pc:spChg chg="add mod">
          <ac:chgData name="Joakim Hertzberg (elev)" userId="5b4b4fba-6046-46db-9c28-58ac3de7e1c2" providerId="ADAL" clId="{BB058F34-7A59-453C-80D1-83B9DC4D10DB}" dt="2023-03-23T09:50:25.702" v="1793" actId="207"/>
          <ac:spMkLst>
            <pc:docMk/>
            <pc:sldMk cId="3512072975" sldId="266"/>
            <ac:spMk id="5" creationId="{52D6D615-28EC-974A-4A56-40B6263D024A}"/>
          </ac:spMkLst>
        </pc:spChg>
        <pc:spChg chg="add mod">
          <ac:chgData name="Joakim Hertzberg (elev)" userId="5b4b4fba-6046-46db-9c28-58ac3de7e1c2" providerId="ADAL" clId="{BB058F34-7A59-453C-80D1-83B9DC4D10DB}" dt="2023-03-23T09:51:14.614" v="1858" actId="207"/>
          <ac:spMkLst>
            <pc:docMk/>
            <pc:sldMk cId="3512072975" sldId="266"/>
            <ac:spMk id="6" creationId="{FC0CD947-3875-AF5B-4D50-7027B40CAA7E}"/>
          </ac:spMkLst>
        </pc:spChg>
        <pc:spChg chg="add mod">
          <ac:chgData name="Joakim Hertzberg (elev)" userId="5b4b4fba-6046-46db-9c28-58ac3de7e1c2" providerId="ADAL" clId="{BB058F34-7A59-453C-80D1-83B9DC4D10DB}" dt="2023-03-23T09:52:14.996" v="1935" actId="207"/>
          <ac:spMkLst>
            <pc:docMk/>
            <pc:sldMk cId="3512072975" sldId="266"/>
            <ac:spMk id="7" creationId="{2876519B-5A74-8B63-EE12-AD8F8EC52C6A}"/>
          </ac:spMkLst>
        </pc:spChg>
        <pc:spChg chg="add mod">
          <ac:chgData name="Joakim Hertzberg (elev)" userId="5b4b4fba-6046-46db-9c28-58ac3de7e1c2" providerId="ADAL" clId="{BB058F34-7A59-453C-80D1-83B9DC4D10DB}" dt="2023-03-23T09:54:33.732" v="1973" actId="6559"/>
          <ac:spMkLst>
            <pc:docMk/>
            <pc:sldMk cId="3512072975" sldId="266"/>
            <ac:spMk id="8" creationId="{BB4F7076-83F4-B3A2-89B1-FBDA11FF6AFE}"/>
          </ac:spMkLst>
        </pc:spChg>
        <pc:spChg chg="add mod">
          <ac:chgData name="Joakim Hertzberg (elev)" userId="5b4b4fba-6046-46db-9c28-58ac3de7e1c2" providerId="ADAL" clId="{BB058F34-7A59-453C-80D1-83B9DC4D10DB}" dt="2023-03-23T09:54:33.732" v="1973" actId="6559"/>
          <ac:spMkLst>
            <pc:docMk/>
            <pc:sldMk cId="3512072975" sldId="266"/>
            <ac:spMk id="9" creationId="{8042249A-8DA2-751E-01A7-C6678CEB0133}"/>
          </ac:spMkLst>
        </pc:spChg>
      </pc:sldChg>
      <pc:sldChg chg="addSp delSp modSp new mod modTransition">
        <pc:chgData name="Joakim Hertzberg (elev)" userId="5b4b4fba-6046-46db-9c28-58ac3de7e1c2" providerId="ADAL" clId="{BB058F34-7A59-453C-80D1-83B9DC4D10DB}" dt="2023-03-23T10:55:54.509" v="2182"/>
        <pc:sldMkLst>
          <pc:docMk/>
          <pc:sldMk cId="516236120" sldId="267"/>
        </pc:sldMkLst>
        <pc:spChg chg="del mod">
          <ac:chgData name="Joakim Hertzberg (elev)" userId="5b4b4fba-6046-46db-9c28-58ac3de7e1c2" providerId="ADAL" clId="{BB058F34-7A59-453C-80D1-83B9DC4D10DB}" dt="2023-03-23T10:45:36.503" v="2050" actId="478"/>
          <ac:spMkLst>
            <pc:docMk/>
            <pc:sldMk cId="516236120" sldId="267"/>
            <ac:spMk id="2" creationId="{9E52918A-E185-A1FC-96E4-83E0F7BC4138}"/>
          </ac:spMkLst>
        </pc:spChg>
        <pc:spChg chg="del mod">
          <ac:chgData name="Joakim Hertzberg (elev)" userId="5b4b4fba-6046-46db-9c28-58ac3de7e1c2" providerId="ADAL" clId="{BB058F34-7A59-453C-80D1-83B9DC4D10DB}" dt="2023-03-23T10:45:32.878" v="2049" actId="478"/>
          <ac:spMkLst>
            <pc:docMk/>
            <pc:sldMk cId="516236120" sldId="267"/>
            <ac:spMk id="3" creationId="{53F718C7-4D95-BB60-FFE0-192265729A45}"/>
          </ac:spMkLst>
        </pc:spChg>
        <pc:spChg chg="add del mod">
          <ac:chgData name="Joakim Hertzberg (elev)" userId="5b4b4fba-6046-46db-9c28-58ac3de7e1c2" providerId="ADAL" clId="{BB058F34-7A59-453C-80D1-83B9DC4D10DB}" dt="2023-03-23T10:45:40.275" v="2051" actId="478"/>
          <ac:spMkLst>
            <pc:docMk/>
            <pc:sldMk cId="516236120" sldId="267"/>
            <ac:spMk id="5" creationId="{0E9FB0BE-7421-9A33-7D99-6054D676551C}"/>
          </ac:spMkLst>
        </pc:spChg>
        <pc:spChg chg="add del mod">
          <ac:chgData name="Joakim Hertzberg (elev)" userId="5b4b4fba-6046-46db-9c28-58ac3de7e1c2" providerId="ADAL" clId="{BB058F34-7A59-453C-80D1-83B9DC4D10DB}" dt="2023-03-23T10:46:49.109" v="2058" actId="478"/>
          <ac:spMkLst>
            <pc:docMk/>
            <pc:sldMk cId="516236120" sldId="267"/>
            <ac:spMk id="8" creationId="{F8EB5789-4FD6-1934-7794-76E07ECE883A}"/>
          </ac:spMkLst>
        </pc:spChg>
        <pc:spChg chg="add del mod">
          <ac:chgData name="Joakim Hertzberg (elev)" userId="5b4b4fba-6046-46db-9c28-58ac3de7e1c2" providerId="ADAL" clId="{BB058F34-7A59-453C-80D1-83B9DC4D10DB}" dt="2023-03-23T10:46:51.561" v="2059" actId="478"/>
          <ac:spMkLst>
            <pc:docMk/>
            <pc:sldMk cId="516236120" sldId="267"/>
            <ac:spMk id="10" creationId="{87832B51-2D26-9058-8F9E-969F43872920}"/>
          </ac:spMkLst>
        </pc:spChg>
        <pc:picChg chg="add mod">
          <ac:chgData name="Joakim Hertzberg (elev)" userId="5b4b4fba-6046-46db-9c28-58ac3de7e1c2" providerId="ADAL" clId="{BB058F34-7A59-453C-80D1-83B9DC4D10DB}" dt="2023-03-23T10:46:43.178" v="2056" actId="1076"/>
          <ac:picMkLst>
            <pc:docMk/>
            <pc:sldMk cId="516236120" sldId="267"/>
            <ac:picMk id="7" creationId="{43833E78-2CFD-DBEB-21F6-60813FA8FDF3}"/>
          </ac:picMkLst>
        </pc:picChg>
      </pc:sldChg>
      <pc:sldChg chg="addSp delSp modSp add mod modTransition">
        <pc:chgData name="Joakim Hertzberg (elev)" userId="5b4b4fba-6046-46db-9c28-58ac3de7e1c2" providerId="ADAL" clId="{BB058F34-7A59-453C-80D1-83B9DC4D10DB}" dt="2023-03-23T10:56:54.775" v="2192"/>
        <pc:sldMkLst>
          <pc:docMk/>
          <pc:sldMk cId="1512671203" sldId="268"/>
        </pc:sldMkLst>
        <pc:graphicFrameChg chg="add del mod ord modGraphic">
          <ac:chgData name="Joakim Hertzberg (elev)" userId="5b4b4fba-6046-46db-9c28-58ac3de7e1c2" providerId="ADAL" clId="{BB058F34-7A59-453C-80D1-83B9DC4D10DB}" dt="2023-03-23T10:51:21.075" v="2123" actId="478"/>
          <ac:graphicFrameMkLst>
            <pc:docMk/>
            <pc:sldMk cId="1512671203" sldId="268"/>
            <ac:graphicFrameMk id="3" creationId="{6D52835C-5F56-FCAB-0C53-24481EABC84A}"/>
          </ac:graphicFrameMkLst>
        </pc:graphicFrameChg>
        <pc:picChg chg="add del mod">
          <ac:chgData name="Joakim Hertzberg (elev)" userId="5b4b4fba-6046-46db-9c28-58ac3de7e1c2" providerId="ADAL" clId="{BB058F34-7A59-453C-80D1-83B9DC4D10DB}" dt="2023-03-23T10:47:08.352" v="2065" actId="478"/>
          <ac:picMkLst>
            <pc:docMk/>
            <pc:sldMk cId="1512671203" sldId="268"/>
            <ac:picMk id="2" creationId="{14882837-CC94-FC44-D149-F349796F0D6A}"/>
          </ac:picMkLst>
        </pc:picChg>
        <pc:picChg chg="add del mod">
          <ac:chgData name="Joakim Hertzberg (elev)" userId="5b4b4fba-6046-46db-9c28-58ac3de7e1c2" providerId="ADAL" clId="{BB058F34-7A59-453C-80D1-83B9DC4D10DB}" dt="2023-03-23T10:49:22.419" v="2092" actId="478"/>
          <ac:picMkLst>
            <pc:docMk/>
            <pc:sldMk cId="1512671203" sldId="268"/>
            <ac:picMk id="4" creationId="{0B002E85-4FAB-2FA2-8B28-CDD69CAD46F9}"/>
          </ac:picMkLst>
        </pc:picChg>
        <pc:picChg chg="add del mod">
          <ac:chgData name="Joakim Hertzberg (elev)" userId="5b4b4fba-6046-46db-9c28-58ac3de7e1c2" providerId="ADAL" clId="{BB058F34-7A59-453C-80D1-83B9DC4D10DB}" dt="2023-03-23T10:49:25.554" v="2094" actId="478"/>
          <ac:picMkLst>
            <pc:docMk/>
            <pc:sldMk cId="1512671203" sldId="268"/>
            <ac:picMk id="5" creationId="{77B3431E-3D9F-5BE1-C705-2B1D1A32E8A4}"/>
          </ac:picMkLst>
        </pc:picChg>
        <pc:picChg chg="add del mod">
          <ac:chgData name="Joakim Hertzberg (elev)" userId="5b4b4fba-6046-46db-9c28-58ac3de7e1c2" providerId="ADAL" clId="{BB058F34-7A59-453C-80D1-83B9DC4D10DB}" dt="2023-03-23T10:49:41.099" v="2100" actId="21"/>
          <ac:picMkLst>
            <pc:docMk/>
            <pc:sldMk cId="1512671203" sldId="268"/>
            <ac:picMk id="6" creationId="{54DDAD18-870D-0F14-6F77-118AF48910D0}"/>
          </ac:picMkLst>
        </pc:picChg>
        <pc:picChg chg="del mod">
          <ac:chgData name="Joakim Hertzberg (elev)" userId="5b4b4fba-6046-46db-9c28-58ac3de7e1c2" providerId="ADAL" clId="{BB058F34-7A59-453C-80D1-83B9DC4D10DB}" dt="2023-03-23T10:49:09.227" v="2087" actId="21"/>
          <ac:picMkLst>
            <pc:docMk/>
            <pc:sldMk cId="1512671203" sldId="268"/>
            <ac:picMk id="7" creationId="{43833E78-2CFD-DBEB-21F6-60813FA8FDF3}"/>
          </ac:picMkLst>
        </pc:picChg>
        <pc:picChg chg="add del mod">
          <ac:chgData name="Joakim Hertzberg (elev)" userId="5b4b4fba-6046-46db-9c28-58ac3de7e1c2" providerId="ADAL" clId="{BB058F34-7A59-453C-80D1-83B9DC4D10DB}" dt="2023-03-23T10:50:29.835" v="2112" actId="478"/>
          <ac:picMkLst>
            <pc:docMk/>
            <pc:sldMk cId="1512671203" sldId="268"/>
            <ac:picMk id="8" creationId="{CE82BA9B-A4E3-1329-97A0-D532E47824F9}"/>
          </ac:picMkLst>
        </pc:picChg>
        <pc:picChg chg="add del mod">
          <ac:chgData name="Joakim Hertzberg (elev)" userId="5b4b4fba-6046-46db-9c28-58ac3de7e1c2" providerId="ADAL" clId="{BB058F34-7A59-453C-80D1-83B9DC4D10DB}" dt="2023-03-23T10:50:21.219" v="2111" actId="478"/>
          <ac:picMkLst>
            <pc:docMk/>
            <pc:sldMk cId="1512671203" sldId="268"/>
            <ac:picMk id="9" creationId="{79A4A864-772E-8178-0E43-C684F70CF477}"/>
          </ac:picMkLst>
        </pc:picChg>
        <pc:picChg chg="add del mod">
          <ac:chgData name="Joakim Hertzberg (elev)" userId="5b4b4fba-6046-46db-9c28-58ac3de7e1c2" providerId="ADAL" clId="{BB058F34-7A59-453C-80D1-83B9DC4D10DB}" dt="2023-03-23T10:50:20.371" v="2110" actId="478"/>
          <ac:picMkLst>
            <pc:docMk/>
            <pc:sldMk cId="1512671203" sldId="268"/>
            <ac:picMk id="10" creationId="{27C55B6F-6014-9B22-18D2-8BBD646D8794}"/>
          </ac:picMkLst>
        </pc:picChg>
        <pc:picChg chg="add del mod">
          <ac:chgData name="Joakim Hertzberg (elev)" userId="5b4b4fba-6046-46db-9c28-58ac3de7e1c2" providerId="ADAL" clId="{BB058F34-7A59-453C-80D1-83B9DC4D10DB}" dt="2023-03-23T10:50:19.275" v="2109" actId="478"/>
          <ac:picMkLst>
            <pc:docMk/>
            <pc:sldMk cId="1512671203" sldId="268"/>
            <ac:picMk id="11" creationId="{685A3A1B-422D-9078-8093-EDCA1222FED8}"/>
          </ac:picMkLst>
        </pc:picChg>
        <pc:picChg chg="add del mod">
          <ac:chgData name="Joakim Hertzberg (elev)" userId="5b4b4fba-6046-46db-9c28-58ac3de7e1c2" providerId="ADAL" clId="{BB058F34-7A59-453C-80D1-83B9DC4D10DB}" dt="2023-03-23T10:55:35.928" v="2180" actId="1076"/>
          <ac:picMkLst>
            <pc:docMk/>
            <pc:sldMk cId="1512671203" sldId="268"/>
            <ac:picMk id="13" creationId="{47B6D9E3-02CF-5749-6C3D-ED081F163A7D}"/>
          </ac:picMkLst>
        </pc:picChg>
        <pc:picChg chg="add mod">
          <ac:chgData name="Joakim Hertzberg (elev)" userId="5b4b4fba-6046-46db-9c28-58ac3de7e1c2" providerId="ADAL" clId="{BB058F34-7A59-453C-80D1-83B9DC4D10DB}" dt="2023-03-23T10:55:35.928" v="2180" actId="1076"/>
          <ac:picMkLst>
            <pc:docMk/>
            <pc:sldMk cId="1512671203" sldId="268"/>
            <ac:picMk id="14" creationId="{7FC00E6B-5261-21AA-CBAD-655C750458A1}"/>
          </ac:picMkLst>
        </pc:picChg>
        <pc:picChg chg="add mod">
          <ac:chgData name="Joakim Hertzberg (elev)" userId="5b4b4fba-6046-46db-9c28-58ac3de7e1c2" providerId="ADAL" clId="{BB058F34-7A59-453C-80D1-83B9DC4D10DB}" dt="2023-03-23T10:55:35.928" v="2180" actId="1076"/>
          <ac:picMkLst>
            <pc:docMk/>
            <pc:sldMk cId="1512671203" sldId="268"/>
            <ac:picMk id="15" creationId="{FE455BF7-1AC4-DFFB-5AB3-BFFF3E790B7F}"/>
          </ac:picMkLst>
        </pc:picChg>
        <pc:picChg chg="add mod">
          <ac:chgData name="Joakim Hertzberg (elev)" userId="5b4b4fba-6046-46db-9c28-58ac3de7e1c2" providerId="ADAL" clId="{BB058F34-7A59-453C-80D1-83B9DC4D10DB}" dt="2023-03-23T10:55:35.928" v="2180" actId="1076"/>
          <ac:picMkLst>
            <pc:docMk/>
            <pc:sldMk cId="1512671203" sldId="268"/>
            <ac:picMk id="16" creationId="{891E89DF-98F2-E2E8-D028-E9ED4FEFD58A}"/>
          </ac:picMkLst>
        </pc:picChg>
        <pc:picChg chg="add mod">
          <ac:chgData name="Joakim Hertzberg (elev)" userId="5b4b4fba-6046-46db-9c28-58ac3de7e1c2" providerId="ADAL" clId="{BB058F34-7A59-453C-80D1-83B9DC4D10DB}" dt="2023-03-23T10:55:35.928" v="2180" actId="1076"/>
          <ac:picMkLst>
            <pc:docMk/>
            <pc:sldMk cId="1512671203" sldId="268"/>
            <ac:picMk id="17" creationId="{FDD8027C-9F2B-176C-72DB-455FEBB753FA}"/>
          </ac:picMkLst>
        </pc:picChg>
        <pc:picChg chg="add mod">
          <ac:chgData name="Joakim Hertzberg (elev)" userId="5b4b4fba-6046-46db-9c28-58ac3de7e1c2" providerId="ADAL" clId="{BB058F34-7A59-453C-80D1-83B9DC4D10DB}" dt="2023-03-23T10:55:35.928" v="2180" actId="1076"/>
          <ac:picMkLst>
            <pc:docMk/>
            <pc:sldMk cId="1512671203" sldId="268"/>
            <ac:picMk id="18" creationId="{2D2DA004-51C3-9A9F-7D63-BBF0BA9A4C34}"/>
          </ac:picMkLst>
        </pc:picChg>
        <pc:picChg chg="add mod">
          <ac:chgData name="Joakim Hertzberg (elev)" userId="5b4b4fba-6046-46db-9c28-58ac3de7e1c2" providerId="ADAL" clId="{BB058F34-7A59-453C-80D1-83B9DC4D10DB}" dt="2023-03-23T10:55:35.928" v="2180" actId="1076"/>
          <ac:picMkLst>
            <pc:docMk/>
            <pc:sldMk cId="1512671203" sldId="268"/>
            <ac:picMk id="19" creationId="{7A4C52A1-9763-7F2A-5CDD-E818472673A8}"/>
          </ac:picMkLst>
        </pc:picChg>
        <pc:picChg chg="add mod">
          <ac:chgData name="Joakim Hertzberg (elev)" userId="5b4b4fba-6046-46db-9c28-58ac3de7e1c2" providerId="ADAL" clId="{BB058F34-7A59-453C-80D1-83B9DC4D10DB}" dt="2023-03-23T10:55:35.928" v="2180" actId="1076"/>
          <ac:picMkLst>
            <pc:docMk/>
            <pc:sldMk cId="1512671203" sldId="268"/>
            <ac:picMk id="20" creationId="{5CA796C5-4276-1CCA-4474-49736D1FC6B2}"/>
          </ac:picMkLst>
        </pc:picChg>
        <pc:picChg chg="add mod">
          <ac:chgData name="Joakim Hertzberg (elev)" userId="5b4b4fba-6046-46db-9c28-58ac3de7e1c2" providerId="ADAL" clId="{BB058F34-7A59-453C-80D1-83B9DC4D10DB}" dt="2023-03-23T10:55:35.928" v="2180" actId="1076"/>
          <ac:picMkLst>
            <pc:docMk/>
            <pc:sldMk cId="1512671203" sldId="268"/>
            <ac:picMk id="21" creationId="{72BDA43A-09F7-050A-5F93-546D9A88CD8F}"/>
          </ac:picMkLst>
        </pc:picChg>
        <pc:picChg chg="add mod">
          <ac:chgData name="Joakim Hertzberg (elev)" userId="5b4b4fba-6046-46db-9c28-58ac3de7e1c2" providerId="ADAL" clId="{BB058F34-7A59-453C-80D1-83B9DC4D10DB}" dt="2023-03-23T10:55:35.928" v="2180" actId="1076"/>
          <ac:picMkLst>
            <pc:docMk/>
            <pc:sldMk cId="1512671203" sldId="268"/>
            <ac:picMk id="22" creationId="{1EEA0291-22AB-8A31-E04F-637B0BB8B3E4}"/>
          </ac:picMkLst>
        </pc:picChg>
        <pc:picChg chg="add mod">
          <ac:chgData name="Joakim Hertzberg (elev)" userId="5b4b4fba-6046-46db-9c28-58ac3de7e1c2" providerId="ADAL" clId="{BB058F34-7A59-453C-80D1-83B9DC4D10DB}" dt="2023-03-23T10:55:35.928" v="2180" actId="1076"/>
          <ac:picMkLst>
            <pc:docMk/>
            <pc:sldMk cId="1512671203" sldId="268"/>
            <ac:picMk id="23" creationId="{3D05C242-99A5-A19A-28C3-D59315FFC9FE}"/>
          </ac:picMkLst>
        </pc:picChg>
        <pc:picChg chg="add mod">
          <ac:chgData name="Joakim Hertzberg (elev)" userId="5b4b4fba-6046-46db-9c28-58ac3de7e1c2" providerId="ADAL" clId="{BB058F34-7A59-453C-80D1-83B9DC4D10DB}" dt="2023-03-23T10:55:35.928" v="2180" actId="1076"/>
          <ac:picMkLst>
            <pc:docMk/>
            <pc:sldMk cId="1512671203" sldId="268"/>
            <ac:picMk id="24" creationId="{3EC65754-8098-FFC9-0160-CA71B4FF63C0}"/>
          </ac:picMkLst>
        </pc:picChg>
        <pc:picChg chg="add mod">
          <ac:chgData name="Joakim Hertzberg (elev)" userId="5b4b4fba-6046-46db-9c28-58ac3de7e1c2" providerId="ADAL" clId="{BB058F34-7A59-453C-80D1-83B9DC4D10DB}" dt="2023-03-23T10:55:35.928" v="2180" actId="1076"/>
          <ac:picMkLst>
            <pc:docMk/>
            <pc:sldMk cId="1512671203" sldId="268"/>
            <ac:picMk id="25" creationId="{7D79AE1C-D673-E3AC-BCF2-CAD125A0CCBC}"/>
          </ac:picMkLst>
        </pc:picChg>
        <pc:picChg chg="add mod">
          <ac:chgData name="Joakim Hertzberg (elev)" userId="5b4b4fba-6046-46db-9c28-58ac3de7e1c2" providerId="ADAL" clId="{BB058F34-7A59-453C-80D1-83B9DC4D10DB}" dt="2023-03-23T10:55:35.928" v="2180" actId="1076"/>
          <ac:picMkLst>
            <pc:docMk/>
            <pc:sldMk cId="1512671203" sldId="268"/>
            <ac:picMk id="26" creationId="{A1845214-6665-4826-ADC3-D405DAF15C80}"/>
          </ac:picMkLst>
        </pc:picChg>
        <pc:picChg chg="add mod">
          <ac:chgData name="Joakim Hertzberg (elev)" userId="5b4b4fba-6046-46db-9c28-58ac3de7e1c2" providerId="ADAL" clId="{BB058F34-7A59-453C-80D1-83B9DC4D10DB}" dt="2023-03-23T10:55:35.928" v="2180" actId="1076"/>
          <ac:picMkLst>
            <pc:docMk/>
            <pc:sldMk cId="1512671203" sldId="268"/>
            <ac:picMk id="27" creationId="{1F1829A6-2818-5037-6D45-C2A9BEE9461C}"/>
          </ac:picMkLst>
        </pc:picChg>
        <pc:picChg chg="add mod">
          <ac:chgData name="Joakim Hertzberg (elev)" userId="5b4b4fba-6046-46db-9c28-58ac3de7e1c2" providerId="ADAL" clId="{BB058F34-7A59-453C-80D1-83B9DC4D10DB}" dt="2023-03-23T10:55:35.928" v="2180" actId="1076"/>
          <ac:picMkLst>
            <pc:docMk/>
            <pc:sldMk cId="1512671203" sldId="268"/>
            <ac:picMk id="28" creationId="{1C643700-CA95-A0B4-77DD-C657591EF00C}"/>
          </ac:picMkLst>
        </pc:picChg>
        <pc:picChg chg="add mod">
          <ac:chgData name="Joakim Hertzberg (elev)" userId="5b4b4fba-6046-46db-9c28-58ac3de7e1c2" providerId="ADAL" clId="{BB058F34-7A59-453C-80D1-83B9DC4D10DB}" dt="2023-03-23T10:55:35.928" v="2180" actId="1076"/>
          <ac:picMkLst>
            <pc:docMk/>
            <pc:sldMk cId="1512671203" sldId="268"/>
            <ac:picMk id="29" creationId="{6C081DC8-D682-4197-AE04-D89A71C9500D}"/>
          </ac:picMkLst>
        </pc:picChg>
        <pc:picChg chg="add mod">
          <ac:chgData name="Joakim Hertzberg (elev)" userId="5b4b4fba-6046-46db-9c28-58ac3de7e1c2" providerId="ADAL" clId="{BB058F34-7A59-453C-80D1-83B9DC4D10DB}" dt="2023-03-23T10:55:35.928" v="2180" actId="1076"/>
          <ac:picMkLst>
            <pc:docMk/>
            <pc:sldMk cId="1512671203" sldId="268"/>
            <ac:picMk id="30" creationId="{915C1AA7-C50F-33DF-729B-F62AEDFC50D1}"/>
          </ac:picMkLst>
        </pc:picChg>
        <pc:picChg chg="add mod">
          <ac:chgData name="Joakim Hertzberg (elev)" userId="5b4b4fba-6046-46db-9c28-58ac3de7e1c2" providerId="ADAL" clId="{BB058F34-7A59-453C-80D1-83B9DC4D10DB}" dt="2023-03-23T10:55:35.928" v="2180" actId="1076"/>
          <ac:picMkLst>
            <pc:docMk/>
            <pc:sldMk cId="1512671203" sldId="268"/>
            <ac:picMk id="31" creationId="{E31E7D51-6DEF-5744-1DCC-C51363FC3CB4}"/>
          </ac:picMkLst>
        </pc:picChg>
        <pc:picChg chg="add mod">
          <ac:chgData name="Joakim Hertzberg (elev)" userId="5b4b4fba-6046-46db-9c28-58ac3de7e1c2" providerId="ADAL" clId="{BB058F34-7A59-453C-80D1-83B9DC4D10DB}" dt="2023-03-23T10:55:35.928" v="2180" actId="1076"/>
          <ac:picMkLst>
            <pc:docMk/>
            <pc:sldMk cId="1512671203" sldId="268"/>
            <ac:picMk id="32" creationId="{096FF869-DA28-1F14-230E-A8C1A04A28F1}"/>
          </ac:picMkLst>
        </pc:picChg>
        <pc:picChg chg="add mod">
          <ac:chgData name="Joakim Hertzberg (elev)" userId="5b4b4fba-6046-46db-9c28-58ac3de7e1c2" providerId="ADAL" clId="{BB058F34-7A59-453C-80D1-83B9DC4D10DB}" dt="2023-03-23T10:55:35.928" v="2180" actId="1076"/>
          <ac:picMkLst>
            <pc:docMk/>
            <pc:sldMk cId="1512671203" sldId="268"/>
            <ac:picMk id="33" creationId="{F86971D4-58B5-95E6-2C50-5BC6EB7506A0}"/>
          </ac:picMkLst>
        </pc:picChg>
        <pc:picChg chg="add mod">
          <ac:chgData name="Joakim Hertzberg (elev)" userId="5b4b4fba-6046-46db-9c28-58ac3de7e1c2" providerId="ADAL" clId="{BB058F34-7A59-453C-80D1-83B9DC4D10DB}" dt="2023-03-23T10:55:35.928" v="2180" actId="1076"/>
          <ac:picMkLst>
            <pc:docMk/>
            <pc:sldMk cId="1512671203" sldId="268"/>
            <ac:picMk id="34" creationId="{4D698F8B-4470-7327-B7FE-E58A847248C2}"/>
          </ac:picMkLst>
        </pc:picChg>
        <pc:picChg chg="add mod">
          <ac:chgData name="Joakim Hertzberg (elev)" userId="5b4b4fba-6046-46db-9c28-58ac3de7e1c2" providerId="ADAL" clId="{BB058F34-7A59-453C-80D1-83B9DC4D10DB}" dt="2023-03-23T10:55:35.928" v="2180" actId="1076"/>
          <ac:picMkLst>
            <pc:docMk/>
            <pc:sldMk cId="1512671203" sldId="268"/>
            <ac:picMk id="35" creationId="{4E0AED3B-B2B8-3AC8-A422-2BE8CCCB18B2}"/>
          </ac:picMkLst>
        </pc:picChg>
        <pc:picChg chg="add mod">
          <ac:chgData name="Joakim Hertzberg (elev)" userId="5b4b4fba-6046-46db-9c28-58ac3de7e1c2" providerId="ADAL" clId="{BB058F34-7A59-453C-80D1-83B9DC4D10DB}" dt="2023-03-23T10:55:35.928" v="2180" actId="1076"/>
          <ac:picMkLst>
            <pc:docMk/>
            <pc:sldMk cId="1512671203" sldId="268"/>
            <ac:picMk id="36" creationId="{B376BFB9-A388-0B6D-9E14-2898E27B12F9}"/>
          </ac:picMkLst>
        </pc:picChg>
        <pc:picChg chg="add mod">
          <ac:chgData name="Joakim Hertzberg (elev)" userId="5b4b4fba-6046-46db-9c28-58ac3de7e1c2" providerId="ADAL" clId="{BB058F34-7A59-453C-80D1-83B9DC4D10DB}" dt="2023-03-23T10:55:35.928" v="2180" actId="1076"/>
          <ac:picMkLst>
            <pc:docMk/>
            <pc:sldMk cId="1512671203" sldId="268"/>
            <ac:picMk id="37" creationId="{8F0F6468-85ED-D52F-B9EE-04705995578E}"/>
          </ac:picMkLst>
        </pc:picChg>
        <pc:picChg chg="add mod">
          <ac:chgData name="Joakim Hertzberg (elev)" userId="5b4b4fba-6046-46db-9c28-58ac3de7e1c2" providerId="ADAL" clId="{BB058F34-7A59-453C-80D1-83B9DC4D10DB}" dt="2023-03-23T10:55:35.928" v="2180" actId="1076"/>
          <ac:picMkLst>
            <pc:docMk/>
            <pc:sldMk cId="1512671203" sldId="268"/>
            <ac:picMk id="38" creationId="{DDE35A15-25DE-EEA8-0EA4-1495091E87A6}"/>
          </ac:picMkLst>
        </pc:picChg>
        <pc:picChg chg="add mod">
          <ac:chgData name="Joakim Hertzberg (elev)" userId="5b4b4fba-6046-46db-9c28-58ac3de7e1c2" providerId="ADAL" clId="{BB058F34-7A59-453C-80D1-83B9DC4D10DB}" dt="2023-03-23T10:55:35.928" v="2180" actId="1076"/>
          <ac:picMkLst>
            <pc:docMk/>
            <pc:sldMk cId="1512671203" sldId="268"/>
            <ac:picMk id="39" creationId="{93857E8C-8C36-6703-2A2D-2D57EDBDD721}"/>
          </ac:picMkLst>
        </pc:picChg>
        <pc:picChg chg="add mod">
          <ac:chgData name="Joakim Hertzberg (elev)" userId="5b4b4fba-6046-46db-9c28-58ac3de7e1c2" providerId="ADAL" clId="{BB058F34-7A59-453C-80D1-83B9DC4D10DB}" dt="2023-03-23T10:55:35.928" v="2180" actId="1076"/>
          <ac:picMkLst>
            <pc:docMk/>
            <pc:sldMk cId="1512671203" sldId="268"/>
            <ac:picMk id="40" creationId="{704E41B2-5236-0B2D-738E-E58531E643B8}"/>
          </ac:picMkLst>
        </pc:picChg>
        <pc:picChg chg="add mod">
          <ac:chgData name="Joakim Hertzberg (elev)" userId="5b4b4fba-6046-46db-9c28-58ac3de7e1c2" providerId="ADAL" clId="{BB058F34-7A59-453C-80D1-83B9DC4D10DB}" dt="2023-03-23T10:55:35.928" v="2180" actId="1076"/>
          <ac:picMkLst>
            <pc:docMk/>
            <pc:sldMk cId="1512671203" sldId="268"/>
            <ac:picMk id="41" creationId="{47BCC419-54A6-DA3F-BFAA-A621A3E5A851}"/>
          </ac:picMkLst>
        </pc:picChg>
        <pc:picChg chg="add mod">
          <ac:chgData name="Joakim Hertzberg (elev)" userId="5b4b4fba-6046-46db-9c28-58ac3de7e1c2" providerId="ADAL" clId="{BB058F34-7A59-453C-80D1-83B9DC4D10DB}" dt="2023-03-23T10:55:35.928" v="2180" actId="1076"/>
          <ac:picMkLst>
            <pc:docMk/>
            <pc:sldMk cId="1512671203" sldId="268"/>
            <ac:picMk id="42" creationId="{2B060BF3-80EE-ADA6-748A-82E6DEDDF537}"/>
          </ac:picMkLst>
        </pc:picChg>
        <pc:picChg chg="add mod">
          <ac:chgData name="Joakim Hertzberg (elev)" userId="5b4b4fba-6046-46db-9c28-58ac3de7e1c2" providerId="ADAL" clId="{BB058F34-7A59-453C-80D1-83B9DC4D10DB}" dt="2023-03-23T10:55:35.928" v="2180" actId="1076"/>
          <ac:picMkLst>
            <pc:docMk/>
            <pc:sldMk cId="1512671203" sldId="268"/>
            <ac:picMk id="43" creationId="{C132E9B4-5FD7-1A5B-4A86-364EDABE20AA}"/>
          </ac:picMkLst>
        </pc:picChg>
        <pc:picChg chg="add mod">
          <ac:chgData name="Joakim Hertzberg (elev)" userId="5b4b4fba-6046-46db-9c28-58ac3de7e1c2" providerId="ADAL" clId="{BB058F34-7A59-453C-80D1-83B9DC4D10DB}" dt="2023-03-23T10:55:35.928" v="2180" actId="1076"/>
          <ac:picMkLst>
            <pc:docMk/>
            <pc:sldMk cId="1512671203" sldId="268"/>
            <ac:picMk id="44" creationId="{A8621288-04BE-5FD2-8130-7173C6EAFB95}"/>
          </ac:picMkLst>
        </pc:picChg>
        <pc:picChg chg="add mod">
          <ac:chgData name="Joakim Hertzberg (elev)" userId="5b4b4fba-6046-46db-9c28-58ac3de7e1c2" providerId="ADAL" clId="{BB058F34-7A59-453C-80D1-83B9DC4D10DB}" dt="2023-03-23T10:55:35.928" v="2180" actId="1076"/>
          <ac:picMkLst>
            <pc:docMk/>
            <pc:sldMk cId="1512671203" sldId="268"/>
            <ac:picMk id="45" creationId="{CAD92C8D-9CC6-046B-B931-60793A6C2DF9}"/>
          </ac:picMkLst>
        </pc:picChg>
        <pc:picChg chg="add mod">
          <ac:chgData name="Joakim Hertzberg (elev)" userId="5b4b4fba-6046-46db-9c28-58ac3de7e1c2" providerId="ADAL" clId="{BB058F34-7A59-453C-80D1-83B9DC4D10DB}" dt="2023-03-23T10:55:35.928" v="2180" actId="1076"/>
          <ac:picMkLst>
            <pc:docMk/>
            <pc:sldMk cId="1512671203" sldId="268"/>
            <ac:picMk id="46" creationId="{F0909F2B-A42B-6AE1-14A7-B432056C3478}"/>
          </ac:picMkLst>
        </pc:picChg>
        <pc:picChg chg="add mod">
          <ac:chgData name="Joakim Hertzberg (elev)" userId="5b4b4fba-6046-46db-9c28-58ac3de7e1c2" providerId="ADAL" clId="{BB058F34-7A59-453C-80D1-83B9DC4D10DB}" dt="2023-03-23T10:55:35.928" v="2180" actId="1076"/>
          <ac:picMkLst>
            <pc:docMk/>
            <pc:sldMk cId="1512671203" sldId="268"/>
            <ac:picMk id="47" creationId="{F5B53843-0751-3F76-4AD4-AD76F2973411}"/>
          </ac:picMkLst>
        </pc:picChg>
        <pc:picChg chg="add mod">
          <ac:chgData name="Joakim Hertzberg (elev)" userId="5b4b4fba-6046-46db-9c28-58ac3de7e1c2" providerId="ADAL" clId="{BB058F34-7A59-453C-80D1-83B9DC4D10DB}" dt="2023-03-23T10:55:35.928" v="2180" actId="1076"/>
          <ac:picMkLst>
            <pc:docMk/>
            <pc:sldMk cId="1512671203" sldId="268"/>
            <ac:picMk id="48" creationId="{1F331A9E-36B9-DB55-F13E-F49C3B24A2F4}"/>
          </ac:picMkLst>
        </pc:picChg>
        <pc:picChg chg="add mod">
          <ac:chgData name="Joakim Hertzberg (elev)" userId="5b4b4fba-6046-46db-9c28-58ac3de7e1c2" providerId="ADAL" clId="{BB058F34-7A59-453C-80D1-83B9DC4D10DB}" dt="2023-03-23T10:55:35.928" v="2180" actId="1076"/>
          <ac:picMkLst>
            <pc:docMk/>
            <pc:sldMk cId="1512671203" sldId="268"/>
            <ac:picMk id="49" creationId="{1DA2D339-1630-9CF3-DCE4-72E7E2026237}"/>
          </ac:picMkLst>
        </pc:picChg>
        <pc:picChg chg="add mod">
          <ac:chgData name="Joakim Hertzberg (elev)" userId="5b4b4fba-6046-46db-9c28-58ac3de7e1c2" providerId="ADAL" clId="{BB058F34-7A59-453C-80D1-83B9DC4D10DB}" dt="2023-03-23T10:55:35.928" v="2180" actId="1076"/>
          <ac:picMkLst>
            <pc:docMk/>
            <pc:sldMk cId="1512671203" sldId="268"/>
            <ac:picMk id="50" creationId="{FB23A3D2-E6E9-669F-AAB9-3509B50FE913}"/>
          </ac:picMkLst>
        </pc:picChg>
        <pc:picChg chg="add mod">
          <ac:chgData name="Joakim Hertzberg (elev)" userId="5b4b4fba-6046-46db-9c28-58ac3de7e1c2" providerId="ADAL" clId="{BB058F34-7A59-453C-80D1-83B9DC4D10DB}" dt="2023-03-23T10:55:35.928" v="2180" actId="1076"/>
          <ac:picMkLst>
            <pc:docMk/>
            <pc:sldMk cId="1512671203" sldId="268"/>
            <ac:picMk id="51" creationId="{85C72EDF-19CA-6D94-0304-4C9FCBC1F324}"/>
          </ac:picMkLst>
        </pc:picChg>
        <pc:picChg chg="add mod">
          <ac:chgData name="Joakim Hertzberg (elev)" userId="5b4b4fba-6046-46db-9c28-58ac3de7e1c2" providerId="ADAL" clId="{BB058F34-7A59-453C-80D1-83B9DC4D10DB}" dt="2023-03-23T10:55:35.928" v="2180" actId="1076"/>
          <ac:picMkLst>
            <pc:docMk/>
            <pc:sldMk cId="1512671203" sldId="268"/>
            <ac:picMk id="52" creationId="{DFAB647B-8FD0-9280-212E-E51487D786E9}"/>
          </ac:picMkLst>
        </pc:picChg>
        <pc:picChg chg="add mod">
          <ac:chgData name="Joakim Hertzberg (elev)" userId="5b4b4fba-6046-46db-9c28-58ac3de7e1c2" providerId="ADAL" clId="{BB058F34-7A59-453C-80D1-83B9DC4D10DB}" dt="2023-03-23T10:55:35.928" v="2180" actId="1076"/>
          <ac:picMkLst>
            <pc:docMk/>
            <pc:sldMk cId="1512671203" sldId="268"/>
            <ac:picMk id="53" creationId="{F3D6505E-218E-0D9F-FCBE-4D7E00AABEB2}"/>
          </ac:picMkLst>
        </pc:picChg>
        <pc:picChg chg="add mod">
          <ac:chgData name="Joakim Hertzberg (elev)" userId="5b4b4fba-6046-46db-9c28-58ac3de7e1c2" providerId="ADAL" clId="{BB058F34-7A59-453C-80D1-83B9DC4D10DB}" dt="2023-03-23T10:55:35.928" v="2180" actId="1076"/>
          <ac:picMkLst>
            <pc:docMk/>
            <pc:sldMk cId="1512671203" sldId="268"/>
            <ac:picMk id="54" creationId="{492E543B-BB39-310B-7B9B-E18FA897B87A}"/>
          </ac:picMkLst>
        </pc:picChg>
        <pc:picChg chg="add mod">
          <ac:chgData name="Joakim Hertzberg (elev)" userId="5b4b4fba-6046-46db-9c28-58ac3de7e1c2" providerId="ADAL" clId="{BB058F34-7A59-453C-80D1-83B9DC4D10DB}" dt="2023-03-23T10:55:35.928" v="2180" actId="1076"/>
          <ac:picMkLst>
            <pc:docMk/>
            <pc:sldMk cId="1512671203" sldId="268"/>
            <ac:picMk id="55" creationId="{54793040-3BB0-43DA-CDCA-5A242C0948AA}"/>
          </ac:picMkLst>
        </pc:picChg>
        <pc:picChg chg="add mod">
          <ac:chgData name="Joakim Hertzberg (elev)" userId="5b4b4fba-6046-46db-9c28-58ac3de7e1c2" providerId="ADAL" clId="{BB058F34-7A59-453C-80D1-83B9DC4D10DB}" dt="2023-03-23T10:55:35.928" v="2180" actId="1076"/>
          <ac:picMkLst>
            <pc:docMk/>
            <pc:sldMk cId="1512671203" sldId="268"/>
            <ac:picMk id="56" creationId="{512ABCB8-990A-8699-72E9-1EADFBC34A20}"/>
          </ac:picMkLst>
        </pc:picChg>
        <pc:picChg chg="add mod">
          <ac:chgData name="Joakim Hertzberg (elev)" userId="5b4b4fba-6046-46db-9c28-58ac3de7e1c2" providerId="ADAL" clId="{BB058F34-7A59-453C-80D1-83B9DC4D10DB}" dt="2023-03-23T10:55:35.928" v="2180" actId="1076"/>
          <ac:picMkLst>
            <pc:docMk/>
            <pc:sldMk cId="1512671203" sldId="268"/>
            <ac:picMk id="57" creationId="{8E4AFA25-E42A-B7FD-2F6D-EB69B9C0FFE9}"/>
          </ac:picMkLst>
        </pc:picChg>
        <pc:picChg chg="add mod">
          <ac:chgData name="Joakim Hertzberg (elev)" userId="5b4b4fba-6046-46db-9c28-58ac3de7e1c2" providerId="ADAL" clId="{BB058F34-7A59-453C-80D1-83B9DC4D10DB}" dt="2023-03-23T10:55:35.928" v="2180" actId="1076"/>
          <ac:picMkLst>
            <pc:docMk/>
            <pc:sldMk cId="1512671203" sldId="268"/>
            <ac:picMk id="58" creationId="{F922EA22-4813-AF8D-3EAA-E49D267F3114}"/>
          </ac:picMkLst>
        </pc:picChg>
        <pc:picChg chg="add mod">
          <ac:chgData name="Joakim Hertzberg (elev)" userId="5b4b4fba-6046-46db-9c28-58ac3de7e1c2" providerId="ADAL" clId="{BB058F34-7A59-453C-80D1-83B9DC4D10DB}" dt="2023-03-23T10:55:35.928" v="2180" actId="1076"/>
          <ac:picMkLst>
            <pc:docMk/>
            <pc:sldMk cId="1512671203" sldId="268"/>
            <ac:picMk id="59" creationId="{2148378F-07C2-DE57-5596-5D5CF815EC11}"/>
          </ac:picMkLst>
        </pc:picChg>
        <pc:picChg chg="add mod">
          <ac:chgData name="Joakim Hertzberg (elev)" userId="5b4b4fba-6046-46db-9c28-58ac3de7e1c2" providerId="ADAL" clId="{BB058F34-7A59-453C-80D1-83B9DC4D10DB}" dt="2023-03-23T10:55:35.928" v="2180" actId="1076"/>
          <ac:picMkLst>
            <pc:docMk/>
            <pc:sldMk cId="1512671203" sldId="268"/>
            <ac:picMk id="60" creationId="{78A77A10-0555-FFD9-B103-81BC1418AC0E}"/>
          </ac:picMkLst>
        </pc:picChg>
        <pc:picChg chg="add mod">
          <ac:chgData name="Joakim Hertzberg (elev)" userId="5b4b4fba-6046-46db-9c28-58ac3de7e1c2" providerId="ADAL" clId="{BB058F34-7A59-453C-80D1-83B9DC4D10DB}" dt="2023-03-23T10:55:35.928" v="2180" actId="1076"/>
          <ac:picMkLst>
            <pc:docMk/>
            <pc:sldMk cId="1512671203" sldId="268"/>
            <ac:picMk id="61" creationId="{2FD336F1-DEB0-0A20-02FC-09DD67053656}"/>
          </ac:picMkLst>
        </pc:picChg>
        <pc:picChg chg="add mod">
          <ac:chgData name="Joakim Hertzberg (elev)" userId="5b4b4fba-6046-46db-9c28-58ac3de7e1c2" providerId="ADAL" clId="{BB058F34-7A59-453C-80D1-83B9DC4D10DB}" dt="2023-03-23T10:55:35.928" v="2180" actId="1076"/>
          <ac:picMkLst>
            <pc:docMk/>
            <pc:sldMk cId="1512671203" sldId="268"/>
            <ac:picMk id="62" creationId="{94231A1A-DCE3-EED9-323B-419B1C6C633B}"/>
          </ac:picMkLst>
        </pc:picChg>
        <pc:picChg chg="add mod">
          <ac:chgData name="Joakim Hertzberg (elev)" userId="5b4b4fba-6046-46db-9c28-58ac3de7e1c2" providerId="ADAL" clId="{BB058F34-7A59-453C-80D1-83B9DC4D10DB}" dt="2023-03-23T10:55:35.928" v="2180" actId="1076"/>
          <ac:picMkLst>
            <pc:docMk/>
            <pc:sldMk cId="1512671203" sldId="268"/>
            <ac:picMk id="63" creationId="{17899E28-E34F-7F6E-79B4-3D7C41CEF7FB}"/>
          </ac:picMkLst>
        </pc:picChg>
        <pc:picChg chg="add mod">
          <ac:chgData name="Joakim Hertzberg (elev)" userId="5b4b4fba-6046-46db-9c28-58ac3de7e1c2" providerId="ADAL" clId="{BB058F34-7A59-453C-80D1-83B9DC4D10DB}" dt="2023-03-23T10:55:35.928" v="2180" actId="1076"/>
          <ac:picMkLst>
            <pc:docMk/>
            <pc:sldMk cId="1512671203" sldId="268"/>
            <ac:picMk id="1024" creationId="{AD599B21-2779-835B-11B9-21DE217D7436}"/>
          </ac:picMkLst>
        </pc:picChg>
        <pc:picChg chg="add mod">
          <ac:chgData name="Joakim Hertzberg (elev)" userId="5b4b4fba-6046-46db-9c28-58ac3de7e1c2" providerId="ADAL" clId="{BB058F34-7A59-453C-80D1-83B9DC4D10DB}" dt="2023-03-23T10:55:35.928" v="2180" actId="1076"/>
          <ac:picMkLst>
            <pc:docMk/>
            <pc:sldMk cId="1512671203" sldId="268"/>
            <ac:picMk id="1025" creationId="{6ADA702F-8493-9933-09B7-DBC642314EB6}"/>
          </ac:picMkLst>
        </pc:picChg>
        <pc:picChg chg="add del">
          <ac:chgData name="Joakim Hertzberg (elev)" userId="5b4b4fba-6046-46db-9c28-58ac3de7e1c2" providerId="ADAL" clId="{BB058F34-7A59-453C-80D1-83B9DC4D10DB}" dt="2023-03-23T10:51:29.134" v="2128"/>
          <ac:picMkLst>
            <pc:docMk/>
            <pc:sldMk cId="1512671203" sldId="268"/>
            <ac:picMk id="1026" creationId="{9632EF47-EBCC-9EE5-C158-8C609943EFD4}"/>
          </ac:picMkLst>
        </pc:picChg>
        <pc:picChg chg="add mod">
          <ac:chgData name="Joakim Hertzberg (elev)" userId="5b4b4fba-6046-46db-9c28-58ac3de7e1c2" providerId="ADAL" clId="{BB058F34-7A59-453C-80D1-83B9DC4D10DB}" dt="2023-03-23T10:55:35.928" v="2180" actId="1076"/>
          <ac:picMkLst>
            <pc:docMk/>
            <pc:sldMk cId="1512671203" sldId="268"/>
            <ac:picMk id="1027" creationId="{A637BFC3-696E-660D-CDBC-F01F5F281D68}"/>
          </ac:picMkLst>
        </pc:picChg>
        <pc:picChg chg="add mod">
          <ac:chgData name="Joakim Hertzberg (elev)" userId="5b4b4fba-6046-46db-9c28-58ac3de7e1c2" providerId="ADAL" clId="{BB058F34-7A59-453C-80D1-83B9DC4D10DB}" dt="2023-03-23T10:55:35.928" v="2180" actId="1076"/>
          <ac:picMkLst>
            <pc:docMk/>
            <pc:sldMk cId="1512671203" sldId="268"/>
            <ac:picMk id="1028" creationId="{3E849E01-0BFE-BA74-55D1-F53F21334895}"/>
          </ac:picMkLst>
        </pc:picChg>
        <pc:picChg chg="add mod">
          <ac:chgData name="Joakim Hertzberg (elev)" userId="5b4b4fba-6046-46db-9c28-58ac3de7e1c2" providerId="ADAL" clId="{BB058F34-7A59-453C-80D1-83B9DC4D10DB}" dt="2023-03-23T10:55:35.928" v="2180" actId="1076"/>
          <ac:picMkLst>
            <pc:docMk/>
            <pc:sldMk cId="1512671203" sldId="268"/>
            <ac:picMk id="1029" creationId="{85498409-2999-3A7E-F642-329FAC2B7818}"/>
          </ac:picMkLst>
        </pc:picChg>
        <pc:picChg chg="add mod">
          <ac:chgData name="Joakim Hertzberg (elev)" userId="5b4b4fba-6046-46db-9c28-58ac3de7e1c2" providerId="ADAL" clId="{BB058F34-7A59-453C-80D1-83B9DC4D10DB}" dt="2023-03-23T10:55:35.928" v="2180" actId="1076"/>
          <ac:picMkLst>
            <pc:docMk/>
            <pc:sldMk cId="1512671203" sldId="268"/>
            <ac:picMk id="1030" creationId="{5886A584-22E5-DCFE-5B04-309992256A5E}"/>
          </ac:picMkLst>
        </pc:picChg>
        <pc:picChg chg="add mod">
          <ac:chgData name="Joakim Hertzberg (elev)" userId="5b4b4fba-6046-46db-9c28-58ac3de7e1c2" providerId="ADAL" clId="{BB058F34-7A59-453C-80D1-83B9DC4D10DB}" dt="2023-03-23T10:55:35.928" v="2180" actId="1076"/>
          <ac:picMkLst>
            <pc:docMk/>
            <pc:sldMk cId="1512671203" sldId="268"/>
            <ac:picMk id="1031" creationId="{B9D140A4-8DF8-6D63-1EAB-1EC85DCFD227}"/>
          </ac:picMkLst>
        </pc:picChg>
        <pc:picChg chg="add mod">
          <ac:chgData name="Joakim Hertzberg (elev)" userId="5b4b4fba-6046-46db-9c28-58ac3de7e1c2" providerId="ADAL" clId="{BB058F34-7A59-453C-80D1-83B9DC4D10DB}" dt="2023-03-23T10:55:35.928" v="2180" actId="1076"/>
          <ac:picMkLst>
            <pc:docMk/>
            <pc:sldMk cId="1512671203" sldId="268"/>
            <ac:picMk id="1032" creationId="{82D5808A-8F2F-C837-54AD-A5D32AA32978}"/>
          </ac:picMkLst>
        </pc:picChg>
        <pc:picChg chg="add mod">
          <ac:chgData name="Joakim Hertzberg (elev)" userId="5b4b4fba-6046-46db-9c28-58ac3de7e1c2" providerId="ADAL" clId="{BB058F34-7A59-453C-80D1-83B9DC4D10DB}" dt="2023-03-23T10:55:35.928" v="2180" actId="1076"/>
          <ac:picMkLst>
            <pc:docMk/>
            <pc:sldMk cId="1512671203" sldId="268"/>
            <ac:picMk id="1033" creationId="{9C0838B6-D1FA-C297-58D0-A0059A09A321}"/>
          </ac:picMkLst>
        </pc:picChg>
        <pc:picChg chg="add mod">
          <ac:chgData name="Joakim Hertzberg (elev)" userId="5b4b4fba-6046-46db-9c28-58ac3de7e1c2" providerId="ADAL" clId="{BB058F34-7A59-453C-80D1-83B9DC4D10DB}" dt="2023-03-23T10:55:35.928" v="2180" actId="1076"/>
          <ac:picMkLst>
            <pc:docMk/>
            <pc:sldMk cId="1512671203" sldId="268"/>
            <ac:picMk id="1034" creationId="{D507B264-5A87-25CA-05D9-D219870E546D}"/>
          </ac:picMkLst>
        </pc:picChg>
        <pc:picChg chg="add mod">
          <ac:chgData name="Joakim Hertzberg (elev)" userId="5b4b4fba-6046-46db-9c28-58ac3de7e1c2" providerId="ADAL" clId="{BB058F34-7A59-453C-80D1-83B9DC4D10DB}" dt="2023-03-23T10:55:35.928" v="2180" actId="1076"/>
          <ac:picMkLst>
            <pc:docMk/>
            <pc:sldMk cId="1512671203" sldId="268"/>
            <ac:picMk id="1035" creationId="{04C808EC-81B7-9B99-4406-016776EB7A57}"/>
          </ac:picMkLst>
        </pc:picChg>
        <pc:picChg chg="add mod">
          <ac:chgData name="Joakim Hertzberg (elev)" userId="5b4b4fba-6046-46db-9c28-58ac3de7e1c2" providerId="ADAL" clId="{BB058F34-7A59-453C-80D1-83B9DC4D10DB}" dt="2023-03-23T10:55:35.928" v="2180" actId="1076"/>
          <ac:picMkLst>
            <pc:docMk/>
            <pc:sldMk cId="1512671203" sldId="268"/>
            <ac:picMk id="1036" creationId="{5FE3ACCE-4CC5-E35A-5CD3-0632C808D116}"/>
          </ac:picMkLst>
        </pc:picChg>
        <pc:picChg chg="add mod">
          <ac:chgData name="Joakim Hertzberg (elev)" userId="5b4b4fba-6046-46db-9c28-58ac3de7e1c2" providerId="ADAL" clId="{BB058F34-7A59-453C-80D1-83B9DC4D10DB}" dt="2023-03-23T10:55:35.928" v="2180" actId="1076"/>
          <ac:picMkLst>
            <pc:docMk/>
            <pc:sldMk cId="1512671203" sldId="268"/>
            <ac:picMk id="1037" creationId="{2B60FD3F-2B32-44DB-A4A6-2893EB7D4D4D}"/>
          </ac:picMkLst>
        </pc:picChg>
        <pc:picChg chg="add mod">
          <ac:chgData name="Joakim Hertzberg (elev)" userId="5b4b4fba-6046-46db-9c28-58ac3de7e1c2" providerId="ADAL" clId="{BB058F34-7A59-453C-80D1-83B9DC4D10DB}" dt="2023-03-23T10:55:35.928" v="2180" actId="1076"/>
          <ac:picMkLst>
            <pc:docMk/>
            <pc:sldMk cId="1512671203" sldId="268"/>
            <ac:picMk id="1038" creationId="{6CBAF6A4-F43B-DB58-74C8-754F68F96F67}"/>
          </ac:picMkLst>
        </pc:picChg>
        <pc:picChg chg="add mod">
          <ac:chgData name="Joakim Hertzberg (elev)" userId="5b4b4fba-6046-46db-9c28-58ac3de7e1c2" providerId="ADAL" clId="{BB058F34-7A59-453C-80D1-83B9DC4D10DB}" dt="2023-03-23T10:55:35.928" v="2180" actId="1076"/>
          <ac:picMkLst>
            <pc:docMk/>
            <pc:sldMk cId="1512671203" sldId="268"/>
            <ac:picMk id="1039" creationId="{BE6D1E5B-F35A-6ABD-063E-425C3A0EAEFF}"/>
          </ac:picMkLst>
        </pc:picChg>
        <pc:picChg chg="add mod">
          <ac:chgData name="Joakim Hertzberg (elev)" userId="5b4b4fba-6046-46db-9c28-58ac3de7e1c2" providerId="ADAL" clId="{BB058F34-7A59-453C-80D1-83B9DC4D10DB}" dt="2023-03-23T10:55:35.928" v="2180" actId="1076"/>
          <ac:picMkLst>
            <pc:docMk/>
            <pc:sldMk cId="1512671203" sldId="268"/>
            <ac:picMk id="1040" creationId="{0FD88075-5F58-A488-E95C-3304C17AFFE8}"/>
          </ac:picMkLst>
        </pc:picChg>
        <pc:picChg chg="add mod">
          <ac:chgData name="Joakim Hertzberg (elev)" userId="5b4b4fba-6046-46db-9c28-58ac3de7e1c2" providerId="ADAL" clId="{BB058F34-7A59-453C-80D1-83B9DC4D10DB}" dt="2023-03-23T10:55:35.928" v="2180" actId="1076"/>
          <ac:picMkLst>
            <pc:docMk/>
            <pc:sldMk cId="1512671203" sldId="268"/>
            <ac:picMk id="1041" creationId="{E297DFAD-B9BC-A617-B873-03FE8AC7FB86}"/>
          </ac:picMkLst>
        </pc:picChg>
        <pc:picChg chg="add mod">
          <ac:chgData name="Joakim Hertzberg (elev)" userId="5b4b4fba-6046-46db-9c28-58ac3de7e1c2" providerId="ADAL" clId="{BB058F34-7A59-453C-80D1-83B9DC4D10DB}" dt="2023-03-23T10:55:35.928" v="2180" actId="1076"/>
          <ac:picMkLst>
            <pc:docMk/>
            <pc:sldMk cId="1512671203" sldId="268"/>
            <ac:picMk id="1042" creationId="{1907ABD8-23D7-AA0D-ABE4-598D65A8BBDF}"/>
          </ac:picMkLst>
        </pc:picChg>
        <pc:picChg chg="add mod">
          <ac:chgData name="Joakim Hertzberg (elev)" userId="5b4b4fba-6046-46db-9c28-58ac3de7e1c2" providerId="ADAL" clId="{BB058F34-7A59-453C-80D1-83B9DC4D10DB}" dt="2023-03-23T10:55:35.928" v="2180" actId="1076"/>
          <ac:picMkLst>
            <pc:docMk/>
            <pc:sldMk cId="1512671203" sldId="268"/>
            <ac:picMk id="1043" creationId="{EAFB58C8-F197-6627-5EF9-DE1708C9841C}"/>
          </ac:picMkLst>
        </pc:picChg>
        <pc:picChg chg="add mod">
          <ac:chgData name="Joakim Hertzberg (elev)" userId="5b4b4fba-6046-46db-9c28-58ac3de7e1c2" providerId="ADAL" clId="{BB058F34-7A59-453C-80D1-83B9DC4D10DB}" dt="2023-03-23T10:55:35.928" v="2180" actId="1076"/>
          <ac:picMkLst>
            <pc:docMk/>
            <pc:sldMk cId="1512671203" sldId="268"/>
            <ac:picMk id="1044" creationId="{4785BDD2-C2A6-0467-E405-01E672D95951}"/>
          </ac:picMkLst>
        </pc:picChg>
        <pc:picChg chg="add mod">
          <ac:chgData name="Joakim Hertzberg (elev)" userId="5b4b4fba-6046-46db-9c28-58ac3de7e1c2" providerId="ADAL" clId="{BB058F34-7A59-453C-80D1-83B9DC4D10DB}" dt="2023-03-23T10:55:35.928" v="2180" actId="1076"/>
          <ac:picMkLst>
            <pc:docMk/>
            <pc:sldMk cId="1512671203" sldId="268"/>
            <ac:picMk id="1045" creationId="{F6F86602-92B4-5064-CC54-CEC397800225}"/>
          </ac:picMkLst>
        </pc:picChg>
        <pc:picChg chg="add mod">
          <ac:chgData name="Joakim Hertzberg (elev)" userId="5b4b4fba-6046-46db-9c28-58ac3de7e1c2" providerId="ADAL" clId="{BB058F34-7A59-453C-80D1-83B9DC4D10DB}" dt="2023-03-23T10:55:35.928" v="2180" actId="1076"/>
          <ac:picMkLst>
            <pc:docMk/>
            <pc:sldMk cId="1512671203" sldId="268"/>
            <ac:picMk id="1046" creationId="{E3995E14-C2E4-CB83-92B3-0753E0509958}"/>
          </ac:picMkLst>
        </pc:picChg>
        <pc:picChg chg="add mod">
          <ac:chgData name="Joakim Hertzberg (elev)" userId="5b4b4fba-6046-46db-9c28-58ac3de7e1c2" providerId="ADAL" clId="{BB058F34-7A59-453C-80D1-83B9DC4D10DB}" dt="2023-03-23T10:55:35.928" v="2180" actId="1076"/>
          <ac:picMkLst>
            <pc:docMk/>
            <pc:sldMk cId="1512671203" sldId="268"/>
            <ac:picMk id="1047" creationId="{D617DA44-7390-F51B-4578-30E7CDBB467D}"/>
          </ac:picMkLst>
        </pc:picChg>
        <pc:picChg chg="add mod">
          <ac:chgData name="Joakim Hertzberg (elev)" userId="5b4b4fba-6046-46db-9c28-58ac3de7e1c2" providerId="ADAL" clId="{BB058F34-7A59-453C-80D1-83B9DC4D10DB}" dt="2023-03-23T10:55:35.928" v="2180" actId="1076"/>
          <ac:picMkLst>
            <pc:docMk/>
            <pc:sldMk cId="1512671203" sldId="268"/>
            <ac:picMk id="1048" creationId="{E861BE9F-BE4F-6AB7-2839-6FA443D0AA82}"/>
          </ac:picMkLst>
        </pc:picChg>
        <pc:picChg chg="add mod">
          <ac:chgData name="Joakim Hertzberg (elev)" userId="5b4b4fba-6046-46db-9c28-58ac3de7e1c2" providerId="ADAL" clId="{BB058F34-7A59-453C-80D1-83B9DC4D10DB}" dt="2023-03-23T10:55:35.928" v="2180" actId="1076"/>
          <ac:picMkLst>
            <pc:docMk/>
            <pc:sldMk cId="1512671203" sldId="268"/>
            <ac:picMk id="1049" creationId="{53D2CC86-DA0A-B4B2-7B21-81A77438B3A6}"/>
          </ac:picMkLst>
        </pc:picChg>
        <pc:picChg chg="add mod">
          <ac:chgData name="Joakim Hertzberg (elev)" userId="5b4b4fba-6046-46db-9c28-58ac3de7e1c2" providerId="ADAL" clId="{BB058F34-7A59-453C-80D1-83B9DC4D10DB}" dt="2023-03-23T10:55:35.928" v="2180" actId="1076"/>
          <ac:picMkLst>
            <pc:docMk/>
            <pc:sldMk cId="1512671203" sldId="268"/>
            <ac:picMk id="1050" creationId="{8DDCBF64-3529-68B4-BAC4-F767DE593503}"/>
          </ac:picMkLst>
        </pc:picChg>
        <pc:picChg chg="add mod">
          <ac:chgData name="Joakim Hertzberg (elev)" userId="5b4b4fba-6046-46db-9c28-58ac3de7e1c2" providerId="ADAL" clId="{BB058F34-7A59-453C-80D1-83B9DC4D10DB}" dt="2023-03-23T10:55:35.928" v="2180" actId="1076"/>
          <ac:picMkLst>
            <pc:docMk/>
            <pc:sldMk cId="1512671203" sldId="268"/>
            <ac:picMk id="1051" creationId="{C103D98A-5946-C8F4-FAFB-A563C9069331}"/>
          </ac:picMkLst>
        </pc:picChg>
        <pc:picChg chg="add mod">
          <ac:chgData name="Joakim Hertzberg (elev)" userId="5b4b4fba-6046-46db-9c28-58ac3de7e1c2" providerId="ADAL" clId="{BB058F34-7A59-453C-80D1-83B9DC4D10DB}" dt="2023-03-23T10:55:35.928" v="2180" actId="1076"/>
          <ac:picMkLst>
            <pc:docMk/>
            <pc:sldMk cId="1512671203" sldId="268"/>
            <ac:picMk id="1052" creationId="{2F3C25AF-61D5-6B4F-08CA-F19A01D934EB}"/>
          </ac:picMkLst>
        </pc:picChg>
        <pc:picChg chg="add mod">
          <ac:chgData name="Joakim Hertzberg (elev)" userId="5b4b4fba-6046-46db-9c28-58ac3de7e1c2" providerId="ADAL" clId="{BB058F34-7A59-453C-80D1-83B9DC4D10DB}" dt="2023-03-23T10:55:35.928" v="2180" actId="1076"/>
          <ac:picMkLst>
            <pc:docMk/>
            <pc:sldMk cId="1512671203" sldId="268"/>
            <ac:picMk id="1053" creationId="{8EA250AC-430C-96B1-BCB1-B953F05EC13D}"/>
          </ac:picMkLst>
        </pc:picChg>
        <pc:picChg chg="add mod">
          <ac:chgData name="Joakim Hertzberg (elev)" userId="5b4b4fba-6046-46db-9c28-58ac3de7e1c2" providerId="ADAL" clId="{BB058F34-7A59-453C-80D1-83B9DC4D10DB}" dt="2023-03-23T10:55:35.928" v="2180" actId="1076"/>
          <ac:picMkLst>
            <pc:docMk/>
            <pc:sldMk cId="1512671203" sldId="268"/>
            <ac:picMk id="1054" creationId="{43F2DAC6-F9C1-3250-1443-5AFDB178A543}"/>
          </ac:picMkLst>
        </pc:picChg>
        <pc:picChg chg="add mod">
          <ac:chgData name="Joakim Hertzberg (elev)" userId="5b4b4fba-6046-46db-9c28-58ac3de7e1c2" providerId="ADAL" clId="{BB058F34-7A59-453C-80D1-83B9DC4D10DB}" dt="2023-03-23T10:55:35.928" v="2180" actId="1076"/>
          <ac:picMkLst>
            <pc:docMk/>
            <pc:sldMk cId="1512671203" sldId="268"/>
            <ac:picMk id="1055" creationId="{1E4B5A21-0819-2780-1F0E-04C814FB1343}"/>
          </ac:picMkLst>
        </pc:picChg>
        <pc:picChg chg="add mod">
          <ac:chgData name="Joakim Hertzberg (elev)" userId="5b4b4fba-6046-46db-9c28-58ac3de7e1c2" providerId="ADAL" clId="{BB058F34-7A59-453C-80D1-83B9DC4D10DB}" dt="2023-03-23T10:55:35.928" v="2180" actId="1076"/>
          <ac:picMkLst>
            <pc:docMk/>
            <pc:sldMk cId="1512671203" sldId="268"/>
            <ac:picMk id="1056" creationId="{7F0D0FD8-AC5B-3BF7-C6EF-E3FF70602436}"/>
          </ac:picMkLst>
        </pc:picChg>
        <pc:picChg chg="add mod">
          <ac:chgData name="Joakim Hertzberg (elev)" userId="5b4b4fba-6046-46db-9c28-58ac3de7e1c2" providerId="ADAL" clId="{BB058F34-7A59-453C-80D1-83B9DC4D10DB}" dt="2023-03-23T10:55:35.928" v="2180" actId="1076"/>
          <ac:picMkLst>
            <pc:docMk/>
            <pc:sldMk cId="1512671203" sldId="268"/>
            <ac:picMk id="1057" creationId="{CD3EED4F-9C8B-9803-8761-E3D3A5EC8585}"/>
          </ac:picMkLst>
        </pc:picChg>
        <pc:picChg chg="add mod">
          <ac:chgData name="Joakim Hertzberg (elev)" userId="5b4b4fba-6046-46db-9c28-58ac3de7e1c2" providerId="ADAL" clId="{BB058F34-7A59-453C-80D1-83B9DC4D10DB}" dt="2023-03-23T10:55:35.928" v="2180" actId="1076"/>
          <ac:picMkLst>
            <pc:docMk/>
            <pc:sldMk cId="1512671203" sldId="268"/>
            <ac:picMk id="1058" creationId="{543B6043-78CE-6B7F-4AB5-8501702E6AEF}"/>
          </ac:picMkLst>
        </pc:picChg>
        <pc:picChg chg="add mod">
          <ac:chgData name="Joakim Hertzberg (elev)" userId="5b4b4fba-6046-46db-9c28-58ac3de7e1c2" providerId="ADAL" clId="{BB058F34-7A59-453C-80D1-83B9DC4D10DB}" dt="2023-03-23T10:55:35.928" v="2180" actId="1076"/>
          <ac:picMkLst>
            <pc:docMk/>
            <pc:sldMk cId="1512671203" sldId="268"/>
            <ac:picMk id="1059" creationId="{726FFDD4-A610-3EF0-B318-457A11B032A9}"/>
          </ac:picMkLst>
        </pc:picChg>
        <pc:picChg chg="add mod">
          <ac:chgData name="Joakim Hertzberg (elev)" userId="5b4b4fba-6046-46db-9c28-58ac3de7e1c2" providerId="ADAL" clId="{BB058F34-7A59-453C-80D1-83B9DC4D10DB}" dt="2023-03-23T10:55:35.928" v="2180" actId="1076"/>
          <ac:picMkLst>
            <pc:docMk/>
            <pc:sldMk cId="1512671203" sldId="268"/>
            <ac:picMk id="1060" creationId="{A3F1BF53-324D-E595-9CC6-B54E97867FD9}"/>
          </ac:picMkLst>
        </pc:picChg>
        <pc:picChg chg="add mod">
          <ac:chgData name="Joakim Hertzberg (elev)" userId="5b4b4fba-6046-46db-9c28-58ac3de7e1c2" providerId="ADAL" clId="{BB058F34-7A59-453C-80D1-83B9DC4D10DB}" dt="2023-03-23T10:55:35.928" v="2180" actId="1076"/>
          <ac:picMkLst>
            <pc:docMk/>
            <pc:sldMk cId="1512671203" sldId="268"/>
            <ac:picMk id="1061" creationId="{BA3D0B58-0DD9-AFB0-23A9-F0F988641107}"/>
          </ac:picMkLst>
        </pc:picChg>
        <pc:picChg chg="add mod">
          <ac:chgData name="Joakim Hertzberg (elev)" userId="5b4b4fba-6046-46db-9c28-58ac3de7e1c2" providerId="ADAL" clId="{BB058F34-7A59-453C-80D1-83B9DC4D10DB}" dt="2023-03-23T10:55:35.928" v="2180" actId="1076"/>
          <ac:picMkLst>
            <pc:docMk/>
            <pc:sldMk cId="1512671203" sldId="268"/>
            <ac:picMk id="1062" creationId="{3559C4C2-67C9-3F03-F2F0-1C2442D6DB7C}"/>
          </ac:picMkLst>
        </pc:picChg>
        <pc:picChg chg="add mod">
          <ac:chgData name="Joakim Hertzberg (elev)" userId="5b4b4fba-6046-46db-9c28-58ac3de7e1c2" providerId="ADAL" clId="{BB058F34-7A59-453C-80D1-83B9DC4D10DB}" dt="2023-03-23T10:55:35.928" v="2180" actId="1076"/>
          <ac:picMkLst>
            <pc:docMk/>
            <pc:sldMk cId="1512671203" sldId="268"/>
            <ac:picMk id="1063" creationId="{22DC11A3-5B2D-6F15-6E0B-25284D44FAB7}"/>
          </ac:picMkLst>
        </pc:picChg>
        <pc:picChg chg="add mod">
          <ac:chgData name="Joakim Hertzberg (elev)" userId="5b4b4fba-6046-46db-9c28-58ac3de7e1c2" providerId="ADAL" clId="{BB058F34-7A59-453C-80D1-83B9DC4D10DB}" dt="2023-03-23T10:55:35.928" v="2180" actId="1076"/>
          <ac:picMkLst>
            <pc:docMk/>
            <pc:sldMk cId="1512671203" sldId="268"/>
            <ac:picMk id="1064" creationId="{5F483D55-D1DB-7A77-5F21-092F26E14375}"/>
          </ac:picMkLst>
        </pc:picChg>
        <pc:picChg chg="add mod">
          <ac:chgData name="Joakim Hertzberg (elev)" userId="5b4b4fba-6046-46db-9c28-58ac3de7e1c2" providerId="ADAL" clId="{BB058F34-7A59-453C-80D1-83B9DC4D10DB}" dt="2023-03-23T10:55:35.928" v="2180" actId="1076"/>
          <ac:picMkLst>
            <pc:docMk/>
            <pc:sldMk cId="1512671203" sldId="268"/>
            <ac:picMk id="1065" creationId="{F1776C9D-DFDB-A4C4-AA4A-55D25AAA2016}"/>
          </ac:picMkLst>
        </pc:picChg>
        <pc:picChg chg="add mod">
          <ac:chgData name="Joakim Hertzberg (elev)" userId="5b4b4fba-6046-46db-9c28-58ac3de7e1c2" providerId="ADAL" clId="{BB058F34-7A59-453C-80D1-83B9DC4D10DB}" dt="2023-03-23T10:55:35.928" v="2180" actId="1076"/>
          <ac:picMkLst>
            <pc:docMk/>
            <pc:sldMk cId="1512671203" sldId="268"/>
            <ac:picMk id="1066" creationId="{8169B4EF-2D0F-F5D1-1EB2-9602D6DE97E1}"/>
          </ac:picMkLst>
        </pc:picChg>
        <pc:picChg chg="add mod">
          <ac:chgData name="Joakim Hertzberg (elev)" userId="5b4b4fba-6046-46db-9c28-58ac3de7e1c2" providerId="ADAL" clId="{BB058F34-7A59-453C-80D1-83B9DC4D10DB}" dt="2023-03-23T10:55:35.928" v="2180" actId="1076"/>
          <ac:picMkLst>
            <pc:docMk/>
            <pc:sldMk cId="1512671203" sldId="268"/>
            <ac:picMk id="1067" creationId="{65A5A8C1-C1D7-3F4A-1190-027AAC4AFACB}"/>
          </ac:picMkLst>
        </pc:picChg>
        <pc:picChg chg="add mod">
          <ac:chgData name="Joakim Hertzberg (elev)" userId="5b4b4fba-6046-46db-9c28-58ac3de7e1c2" providerId="ADAL" clId="{BB058F34-7A59-453C-80D1-83B9DC4D10DB}" dt="2023-03-23T10:55:35.928" v="2180" actId="1076"/>
          <ac:picMkLst>
            <pc:docMk/>
            <pc:sldMk cId="1512671203" sldId="268"/>
            <ac:picMk id="1068" creationId="{4A0BD5D2-648F-18D4-27A5-80BBBD81691D}"/>
          </ac:picMkLst>
        </pc:picChg>
        <pc:picChg chg="add mod">
          <ac:chgData name="Joakim Hertzberg (elev)" userId="5b4b4fba-6046-46db-9c28-58ac3de7e1c2" providerId="ADAL" clId="{BB058F34-7A59-453C-80D1-83B9DC4D10DB}" dt="2023-03-23T10:55:35.928" v="2180" actId="1076"/>
          <ac:picMkLst>
            <pc:docMk/>
            <pc:sldMk cId="1512671203" sldId="268"/>
            <ac:picMk id="1069" creationId="{AD43E034-B2C6-23F4-A9CE-1A2FF776BF7B}"/>
          </ac:picMkLst>
        </pc:picChg>
        <pc:picChg chg="add mod">
          <ac:chgData name="Joakim Hertzberg (elev)" userId="5b4b4fba-6046-46db-9c28-58ac3de7e1c2" providerId="ADAL" clId="{BB058F34-7A59-453C-80D1-83B9DC4D10DB}" dt="2023-03-23T10:55:35.928" v="2180" actId="1076"/>
          <ac:picMkLst>
            <pc:docMk/>
            <pc:sldMk cId="1512671203" sldId="268"/>
            <ac:picMk id="1070" creationId="{14FD0254-5D62-48D0-C0D2-C7B1D410080C}"/>
          </ac:picMkLst>
        </pc:picChg>
        <pc:picChg chg="add mod">
          <ac:chgData name="Joakim Hertzberg (elev)" userId="5b4b4fba-6046-46db-9c28-58ac3de7e1c2" providerId="ADAL" clId="{BB058F34-7A59-453C-80D1-83B9DC4D10DB}" dt="2023-03-23T10:55:35.928" v="2180" actId="1076"/>
          <ac:picMkLst>
            <pc:docMk/>
            <pc:sldMk cId="1512671203" sldId="268"/>
            <ac:picMk id="1071" creationId="{9C225F25-016A-8F3D-880B-A62DF1F88064}"/>
          </ac:picMkLst>
        </pc:picChg>
        <pc:picChg chg="add mod">
          <ac:chgData name="Joakim Hertzberg (elev)" userId="5b4b4fba-6046-46db-9c28-58ac3de7e1c2" providerId="ADAL" clId="{BB058F34-7A59-453C-80D1-83B9DC4D10DB}" dt="2023-03-23T10:55:35.928" v="2180" actId="1076"/>
          <ac:picMkLst>
            <pc:docMk/>
            <pc:sldMk cId="1512671203" sldId="268"/>
            <ac:picMk id="1072" creationId="{17CAF2CC-F996-E4AD-8E0D-1237DB1B11CD}"/>
          </ac:picMkLst>
        </pc:picChg>
        <pc:picChg chg="add mod">
          <ac:chgData name="Joakim Hertzberg (elev)" userId="5b4b4fba-6046-46db-9c28-58ac3de7e1c2" providerId="ADAL" clId="{BB058F34-7A59-453C-80D1-83B9DC4D10DB}" dt="2023-03-23T10:55:35.928" v="2180" actId="1076"/>
          <ac:picMkLst>
            <pc:docMk/>
            <pc:sldMk cId="1512671203" sldId="268"/>
            <ac:picMk id="1073" creationId="{29FE7BFB-BA54-504F-706C-510C4D3986E6}"/>
          </ac:picMkLst>
        </pc:picChg>
      </pc:sldChg>
      <pc:sldChg chg="delSp modSp new mod">
        <pc:chgData name="Joakim Hertzberg (elev)" userId="5b4b4fba-6046-46db-9c28-58ac3de7e1c2" providerId="ADAL" clId="{BB058F34-7A59-453C-80D1-83B9DC4D10DB}" dt="2023-03-24T09:42:51.550" v="2348" actId="114"/>
        <pc:sldMkLst>
          <pc:docMk/>
          <pc:sldMk cId="823037831" sldId="269"/>
        </pc:sldMkLst>
        <pc:spChg chg="mod">
          <ac:chgData name="Joakim Hertzberg (elev)" userId="5b4b4fba-6046-46db-9c28-58ac3de7e1c2" providerId="ADAL" clId="{BB058F34-7A59-453C-80D1-83B9DC4D10DB}" dt="2023-03-24T09:42:51.550" v="2348" actId="114"/>
          <ac:spMkLst>
            <pc:docMk/>
            <pc:sldMk cId="823037831" sldId="269"/>
            <ac:spMk id="2" creationId="{D2775835-C532-9C44-4E79-6AA09399F6D6}"/>
          </ac:spMkLst>
        </pc:spChg>
        <pc:spChg chg="del">
          <ac:chgData name="Joakim Hertzberg (elev)" userId="5b4b4fba-6046-46db-9c28-58ac3de7e1c2" providerId="ADAL" clId="{BB058F34-7A59-453C-80D1-83B9DC4D10DB}" dt="2023-03-24T09:41:25.424" v="2302" actId="478"/>
          <ac:spMkLst>
            <pc:docMk/>
            <pc:sldMk cId="823037831" sldId="269"/>
            <ac:spMk id="3" creationId="{DCC81EFD-4FFF-9357-157F-2C621F15B080}"/>
          </ac:spMkLst>
        </pc:spChg>
      </pc:sldChg>
      <pc:sldChg chg="delSp modSp new del mod ord">
        <pc:chgData name="Joakim Hertzberg (elev)" userId="5b4b4fba-6046-46db-9c28-58ac3de7e1c2" providerId="ADAL" clId="{BB058F34-7A59-453C-80D1-83B9DC4D10DB}" dt="2023-03-24T09:40:56.312" v="2299" actId="47"/>
        <pc:sldMkLst>
          <pc:docMk/>
          <pc:sldMk cId="1307205517" sldId="269"/>
        </pc:sldMkLst>
        <pc:spChg chg="mod">
          <ac:chgData name="Joakim Hertzberg (elev)" userId="5b4b4fba-6046-46db-9c28-58ac3de7e1c2" providerId="ADAL" clId="{BB058F34-7A59-453C-80D1-83B9DC4D10DB}" dt="2023-03-24T09:33:42.089" v="2259" actId="403"/>
          <ac:spMkLst>
            <pc:docMk/>
            <pc:sldMk cId="1307205517" sldId="269"/>
            <ac:spMk id="2" creationId="{9BA4EA61-25F1-226B-AB4F-15A41B62A943}"/>
          </ac:spMkLst>
        </pc:spChg>
        <pc:spChg chg="del">
          <ac:chgData name="Joakim Hertzberg (elev)" userId="5b4b4fba-6046-46db-9c28-58ac3de7e1c2" providerId="ADAL" clId="{BB058F34-7A59-453C-80D1-83B9DC4D10DB}" dt="2023-03-24T09:33:10.730" v="2220" actId="478"/>
          <ac:spMkLst>
            <pc:docMk/>
            <pc:sldMk cId="1307205517" sldId="269"/>
            <ac:spMk id="3" creationId="{41954681-C590-3165-61E0-22B4ED482941}"/>
          </ac:spMkLst>
        </pc:spChg>
      </pc:sldChg>
      <pc:sldChg chg="add del">
        <pc:chgData name="Joakim Hertzberg (elev)" userId="5b4b4fba-6046-46db-9c28-58ac3de7e1c2" providerId="ADAL" clId="{BB058F34-7A59-453C-80D1-83B9DC4D10DB}" dt="2023-03-24T09:41:00.516" v="2300" actId="47"/>
        <pc:sldMkLst>
          <pc:docMk/>
          <pc:sldMk cId="1546695999" sldId="270"/>
        </pc:sldMkLst>
      </pc:sldChg>
      <pc:sldMasterChg chg="setBg modSldLayout">
        <pc:chgData name="Joakim Hertzberg (elev)" userId="5b4b4fba-6046-46db-9c28-58ac3de7e1c2" providerId="ADAL" clId="{BB058F34-7A59-453C-80D1-83B9DC4D10DB}" dt="2023-03-24T09:37:30.898" v="2298"/>
        <pc:sldMasterMkLst>
          <pc:docMk/>
          <pc:sldMasterMk cId="3320747356" sldId="2147483648"/>
        </pc:sldMasterMkLst>
        <pc:sldLayoutChg chg="setBg">
          <pc:chgData name="Joakim Hertzberg (elev)" userId="5b4b4fba-6046-46db-9c28-58ac3de7e1c2" providerId="ADAL" clId="{BB058F34-7A59-453C-80D1-83B9DC4D10DB}" dt="2023-03-24T09:37:30.898" v="2298"/>
          <pc:sldLayoutMkLst>
            <pc:docMk/>
            <pc:sldMasterMk cId="3320747356" sldId="2147483648"/>
            <pc:sldLayoutMk cId="478271320" sldId="2147483649"/>
          </pc:sldLayoutMkLst>
        </pc:sldLayoutChg>
        <pc:sldLayoutChg chg="setBg">
          <pc:chgData name="Joakim Hertzberg (elev)" userId="5b4b4fba-6046-46db-9c28-58ac3de7e1c2" providerId="ADAL" clId="{BB058F34-7A59-453C-80D1-83B9DC4D10DB}" dt="2023-03-24T09:37:30.898" v="2298"/>
          <pc:sldLayoutMkLst>
            <pc:docMk/>
            <pc:sldMasterMk cId="3320747356" sldId="2147483648"/>
            <pc:sldLayoutMk cId="3048624037" sldId="2147483650"/>
          </pc:sldLayoutMkLst>
        </pc:sldLayoutChg>
        <pc:sldLayoutChg chg="setBg">
          <pc:chgData name="Joakim Hertzberg (elev)" userId="5b4b4fba-6046-46db-9c28-58ac3de7e1c2" providerId="ADAL" clId="{BB058F34-7A59-453C-80D1-83B9DC4D10DB}" dt="2023-03-24T09:37:30.898" v="2298"/>
          <pc:sldLayoutMkLst>
            <pc:docMk/>
            <pc:sldMasterMk cId="3320747356" sldId="2147483648"/>
            <pc:sldLayoutMk cId="69071920" sldId="2147483651"/>
          </pc:sldLayoutMkLst>
        </pc:sldLayoutChg>
        <pc:sldLayoutChg chg="setBg">
          <pc:chgData name="Joakim Hertzberg (elev)" userId="5b4b4fba-6046-46db-9c28-58ac3de7e1c2" providerId="ADAL" clId="{BB058F34-7A59-453C-80D1-83B9DC4D10DB}" dt="2023-03-24T09:37:30.898" v="2298"/>
          <pc:sldLayoutMkLst>
            <pc:docMk/>
            <pc:sldMasterMk cId="3320747356" sldId="2147483648"/>
            <pc:sldLayoutMk cId="2328834163" sldId="2147483652"/>
          </pc:sldLayoutMkLst>
        </pc:sldLayoutChg>
        <pc:sldLayoutChg chg="setBg">
          <pc:chgData name="Joakim Hertzberg (elev)" userId="5b4b4fba-6046-46db-9c28-58ac3de7e1c2" providerId="ADAL" clId="{BB058F34-7A59-453C-80D1-83B9DC4D10DB}" dt="2023-03-24T09:37:30.898" v="2298"/>
          <pc:sldLayoutMkLst>
            <pc:docMk/>
            <pc:sldMasterMk cId="3320747356" sldId="2147483648"/>
            <pc:sldLayoutMk cId="3040214397" sldId="2147483653"/>
          </pc:sldLayoutMkLst>
        </pc:sldLayoutChg>
        <pc:sldLayoutChg chg="setBg">
          <pc:chgData name="Joakim Hertzberg (elev)" userId="5b4b4fba-6046-46db-9c28-58ac3de7e1c2" providerId="ADAL" clId="{BB058F34-7A59-453C-80D1-83B9DC4D10DB}" dt="2023-03-24T09:37:30.898" v="2298"/>
          <pc:sldLayoutMkLst>
            <pc:docMk/>
            <pc:sldMasterMk cId="3320747356" sldId="2147483648"/>
            <pc:sldLayoutMk cId="3703381049" sldId="2147483654"/>
          </pc:sldLayoutMkLst>
        </pc:sldLayoutChg>
        <pc:sldLayoutChg chg="setBg">
          <pc:chgData name="Joakim Hertzberg (elev)" userId="5b4b4fba-6046-46db-9c28-58ac3de7e1c2" providerId="ADAL" clId="{BB058F34-7A59-453C-80D1-83B9DC4D10DB}" dt="2023-03-24T09:37:30.898" v="2298"/>
          <pc:sldLayoutMkLst>
            <pc:docMk/>
            <pc:sldMasterMk cId="3320747356" sldId="2147483648"/>
            <pc:sldLayoutMk cId="486607324" sldId="2147483655"/>
          </pc:sldLayoutMkLst>
        </pc:sldLayoutChg>
        <pc:sldLayoutChg chg="setBg">
          <pc:chgData name="Joakim Hertzberg (elev)" userId="5b4b4fba-6046-46db-9c28-58ac3de7e1c2" providerId="ADAL" clId="{BB058F34-7A59-453C-80D1-83B9DC4D10DB}" dt="2023-03-24T09:37:30.898" v="2298"/>
          <pc:sldLayoutMkLst>
            <pc:docMk/>
            <pc:sldMasterMk cId="3320747356" sldId="2147483648"/>
            <pc:sldLayoutMk cId="3400121213" sldId="2147483656"/>
          </pc:sldLayoutMkLst>
        </pc:sldLayoutChg>
        <pc:sldLayoutChg chg="setBg">
          <pc:chgData name="Joakim Hertzberg (elev)" userId="5b4b4fba-6046-46db-9c28-58ac3de7e1c2" providerId="ADAL" clId="{BB058F34-7A59-453C-80D1-83B9DC4D10DB}" dt="2023-03-24T09:37:30.898" v="2298"/>
          <pc:sldLayoutMkLst>
            <pc:docMk/>
            <pc:sldMasterMk cId="3320747356" sldId="2147483648"/>
            <pc:sldLayoutMk cId="3856460611" sldId="2147483657"/>
          </pc:sldLayoutMkLst>
        </pc:sldLayoutChg>
        <pc:sldLayoutChg chg="setBg">
          <pc:chgData name="Joakim Hertzberg (elev)" userId="5b4b4fba-6046-46db-9c28-58ac3de7e1c2" providerId="ADAL" clId="{BB058F34-7A59-453C-80D1-83B9DC4D10DB}" dt="2023-03-24T09:37:30.898" v="2298"/>
          <pc:sldLayoutMkLst>
            <pc:docMk/>
            <pc:sldMasterMk cId="3320747356" sldId="2147483648"/>
            <pc:sldLayoutMk cId="500647326" sldId="2147483658"/>
          </pc:sldLayoutMkLst>
        </pc:sldLayoutChg>
        <pc:sldLayoutChg chg="setBg">
          <pc:chgData name="Joakim Hertzberg (elev)" userId="5b4b4fba-6046-46db-9c28-58ac3de7e1c2" providerId="ADAL" clId="{BB058F34-7A59-453C-80D1-83B9DC4D10DB}" dt="2023-03-24T09:37:30.898" v="2298"/>
          <pc:sldLayoutMkLst>
            <pc:docMk/>
            <pc:sldMasterMk cId="3320747356" sldId="2147483648"/>
            <pc:sldLayoutMk cId="2384365262"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D500C-54B1-B0F2-E0AF-2DF6EA6699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C451F28C-3F92-726D-4B61-59B57DA95E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3076C88C-4291-1D1E-1568-0CD8C99F3791}"/>
              </a:ext>
            </a:extLst>
          </p:cNvPr>
          <p:cNvSpPr>
            <a:spLocks noGrp="1"/>
          </p:cNvSpPr>
          <p:nvPr>
            <p:ph type="dt" sz="half" idx="10"/>
          </p:nvPr>
        </p:nvSpPr>
        <p:spPr/>
        <p:txBody>
          <a:bodyPr/>
          <a:lstStyle/>
          <a:p>
            <a:fld id="{E824E280-C989-4A5B-B089-25EFB57215A2}" type="datetimeFigureOut">
              <a:rPr lang="sv-SE" smtClean="0"/>
              <a:t>2023-03-22</a:t>
            </a:fld>
            <a:endParaRPr lang="sv-SE"/>
          </a:p>
        </p:txBody>
      </p:sp>
      <p:sp>
        <p:nvSpPr>
          <p:cNvPr id="5" name="Footer Placeholder 4">
            <a:extLst>
              <a:ext uri="{FF2B5EF4-FFF2-40B4-BE49-F238E27FC236}">
                <a16:creationId xmlns:a16="http://schemas.microsoft.com/office/drawing/2014/main" id="{1588B74D-FD32-A920-A0B0-DBE58DC5D14C}"/>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912C16C0-5EE6-695A-C38B-08B47758455C}"/>
              </a:ext>
            </a:extLst>
          </p:cNvPr>
          <p:cNvSpPr>
            <a:spLocks noGrp="1"/>
          </p:cNvSpPr>
          <p:nvPr>
            <p:ph type="sldNum" sz="quarter" idx="12"/>
          </p:nvPr>
        </p:nvSpPr>
        <p:spPr/>
        <p:txBody>
          <a:bodyPr/>
          <a:lstStyle/>
          <a:p>
            <a:fld id="{E1BD02C9-617A-49C0-93C9-2BC21FAAADC8}" type="slidenum">
              <a:rPr lang="sv-SE" smtClean="0"/>
              <a:t>‹#›</a:t>
            </a:fld>
            <a:endParaRPr lang="sv-SE"/>
          </a:p>
        </p:txBody>
      </p:sp>
    </p:spTree>
    <p:extLst>
      <p:ext uri="{BB962C8B-B14F-4D97-AF65-F5344CB8AC3E}">
        <p14:creationId xmlns:p14="http://schemas.microsoft.com/office/powerpoint/2010/main" val="478271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98F8E-44A9-8682-DB9E-3B632A329540}"/>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5DEB2439-90F2-EF37-4916-406315190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30373F33-9112-CCED-1DB5-9244D13F5D9D}"/>
              </a:ext>
            </a:extLst>
          </p:cNvPr>
          <p:cNvSpPr>
            <a:spLocks noGrp="1"/>
          </p:cNvSpPr>
          <p:nvPr>
            <p:ph type="dt" sz="half" idx="10"/>
          </p:nvPr>
        </p:nvSpPr>
        <p:spPr/>
        <p:txBody>
          <a:bodyPr/>
          <a:lstStyle/>
          <a:p>
            <a:fld id="{E824E280-C989-4A5B-B089-25EFB57215A2}" type="datetimeFigureOut">
              <a:rPr lang="sv-SE" smtClean="0"/>
              <a:t>2023-03-22</a:t>
            </a:fld>
            <a:endParaRPr lang="sv-SE"/>
          </a:p>
        </p:txBody>
      </p:sp>
      <p:sp>
        <p:nvSpPr>
          <p:cNvPr id="5" name="Footer Placeholder 4">
            <a:extLst>
              <a:ext uri="{FF2B5EF4-FFF2-40B4-BE49-F238E27FC236}">
                <a16:creationId xmlns:a16="http://schemas.microsoft.com/office/drawing/2014/main" id="{6F51F2C2-6CAD-3FBF-4231-9B3F0F2D62BB}"/>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FCF6D14B-5F94-62D8-61D7-48D6D1ED3D7B}"/>
              </a:ext>
            </a:extLst>
          </p:cNvPr>
          <p:cNvSpPr>
            <a:spLocks noGrp="1"/>
          </p:cNvSpPr>
          <p:nvPr>
            <p:ph type="sldNum" sz="quarter" idx="12"/>
          </p:nvPr>
        </p:nvSpPr>
        <p:spPr/>
        <p:txBody>
          <a:bodyPr/>
          <a:lstStyle/>
          <a:p>
            <a:fld id="{E1BD02C9-617A-49C0-93C9-2BC21FAAADC8}" type="slidenum">
              <a:rPr lang="sv-SE" smtClean="0"/>
              <a:t>‹#›</a:t>
            </a:fld>
            <a:endParaRPr lang="sv-SE"/>
          </a:p>
        </p:txBody>
      </p:sp>
    </p:spTree>
    <p:extLst>
      <p:ext uri="{BB962C8B-B14F-4D97-AF65-F5344CB8AC3E}">
        <p14:creationId xmlns:p14="http://schemas.microsoft.com/office/powerpoint/2010/main" val="500647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1F5A86-C1A2-E84D-C6D0-7906593ECF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150BAA60-261F-B49A-C0D0-1BE477F2A6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86B24814-D1D7-76A3-EE65-2B7F081AA3C2}"/>
              </a:ext>
            </a:extLst>
          </p:cNvPr>
          <p:cNvSpPr>
            <a:spLocks noGrp="1"/>
          </p:cNvSpPr>
          <p:nvPr>
            <p:ph type="dt" sz="half" idx="10"/>
          </p:nvPr>
        </p:nvSpPr>
        <p:spPr/>
        <p:txBody>
          <a:bodyPr/>
          <a:lstStyle/>
          <a:p>
            <a:fld id="{E824E280-C989-4A5B-B089-25EFB57215A2}" type="datetimeFigureOut">
              <a:rPr lang="sv-SE" smtClean="0"/>
              <a:t>2023-03-22</a:t>
            </a:fld>
            <a:endParaRPr lang="sv-SE"/>
          </a:p>
        </p:txBody>
      </p:sp>
      <p:sp>
        <p:nvSpPr>
          <p:cNvPr id="5" name="Footer Placeholder 4">
            <a:extLst>
              <a:ext uri="{FF2B5EF4-FFF2-40B4-BE49-F238E27FC236}">
                <a16:creationId xmlns:a16="http://schemas.microsoft.com/office/drawing/2014/main" id="{62A6DCAF-4FFB-D72A-CE32-20543744A369}"/>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9CBD98F0-855C-AE18-B48C-C1E914DCFC95}"/>
              </a:ext>
            </a:extLst>
          </p:cNvPr>
          <p:cNvSpPr>
            <a:spLocks noGrp="1"/>
          </p:cNvSpPr>
          <p:nvPr>
            <p:ph type="sldNum" sz="quarter" idx="12"/>
          </p:nvPr>
        </p:nvSpPr>
        <p:spPr/>
        <p:txBody>
          <a:bodyPr/>
          <a:lstStyle/>
          <a:p>
            <a:fld id="{E1BD02C9-617A-49C0-93C9-2BC21FAAADC8}" type="slidenum">
              <a:rPr lang="sv-SE" smtClean="0"/>
              <a:t>‹#›</a:t>
            </a:fld>
            <a:endParaRPr lang="sv-SE"/>
          </a:p>
        </p:txBody>
      </p:sp>
    </p:spTree>
    <p:extLst>
      <p:ext uri="{BB962C8B-B14F-4D97-AF65-F5344CB8AC3E}">
        <p14:creationId xmlns:p14="http://schemas.microsoft.com/office/powerpoint/2010/main" val="238436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B36F4-D883-69BB-36CB-46075D013B4D}"/>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CCD3E526-78B9-AE40-B317-6FB9632E24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B8BC0F71-6324-D244-BACA-1D504F3A4664}"/>
              </a:ext>
            </a:extLst>
          </p:cNvPr>
          <p:cNvSpPr>
            <a:spLocks noGrp="1"/>
          </p:cNvSpPr>
          <p:nvPr>
            <p:ph type="dt" sz="half" idx="10"/>
          </p:nvPr>
        </p:nvSpPr>
        <p:spPr/>
        <p:txBody>
          <a:bodyPr/>
          <a:lstStyle/>
          <a:p>
            <a:fld id="{E824E280-C989-4A5B-B089-25EFB57215A2}" type="datetimeFigureOut">
              <a:rPr lang="sv-SE" smtClean="0"/>
              <a:t>2023-03-22</a:t>
            </a:fld>
            <a:endParaRPr lang="sv-SE"/>
          </a:p>
        </p:txBody>
      </p:sp>
      <p:sp>
        <p:nvSpPr>
          <p:cNvPr id="5" name="Footer Placeholder 4">
            <a:extLst>
              <a:ext uri="{FF2B5EF4-FFF2-40B4-BE49-F238E27FC236}">
                <a16:creationId xmlns:a16="http://schemas.microsoft.com/office/drawing/2014/main" id="{AA414113-6121-7900-6B49-67889DB9CF88}"/>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B1212F64-B6FE-4A6F-FF01-88103D1AFDC7}"/>
              </a:ext>
            </a:extLst>
          </p:cNvPr>
          <p:cNvSpPr>
            <a:spLocks noGrp="1"/>
          </p:cNvSpPr>
          <p:nvPr>
            <p:ph type="sldNum" sz="quarter" idx="12"/>
          </p:nvPr>
        </p:nvSpPr>
        <p:spPr/>
        <p:txBody>
          <a:bodyPr/>
          <a:lstStyle/>
          <a:p>
            <a:fld id="{E1BD02C9-617A-49C0-93C9-2BC21FAAADC8}" type="slidenum">
              <a:rPr lang="sv-SE" smtClean="0"/>
              <a:t>‹#›</a:t>
            </a:fld>
            <a:endParaRPr lang="sv-SE"/>
          </a:p>
        </p:txBody>
      </p:sp>
    </p:spTree>
    <p:extLst>
      <p:ext uri="{BB962C8B-B14F-4D97-AF65-F5344CB8AC3E}">
        <p14:creationId xmlns:p14="http://schemas.microsoft.com/office/powerpoint/2010/main" val="3048624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808DA-CCF0-BAF5-A28D-5DECD849C9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9C976E6B-5260-F49D-5CD5-4CAEB4117E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0D9D43-657A-D1C6-C5C4-907231DFF5C4}"/>
              </a:ext>
            </a:extLst>
          </p:cNvPr>
          <p:cNvSpPr>
            <a:spLocks noGrp="1"/>
          </p:cNvSpPr>
          <p:nvPr>
            <p:ph type="dt" sz="half" idx="10"/>
          </p:nvPr>
        </p:nvSpPr>
        <p:spPr/>
        <p:txBody>
          <a:bodyPr/>
          <a:lstStyle/>
          <a:p>
            <a:fld id="{E824E280-C989-4A5B-B089-25EFB57215A2}" type="datetimeFigureOut">
              <a:rPr lang="sv-SE" smtClean="0"/>
              <a:t>2023-03-22</a:t>
            </a:fld>
            <a:endParaRPr lang="sv-SE"/>
          </a:p>
        </p:txBody>
      </p:sp>
      <p:sp>
        <p:nvSpPr>
          <p:cNvPr id="5" name="Footer Placeholder 4">
            <a:extLst>
              <a:ext uri="{FF2B5EF4-FFF2-40B4-BE49-F238E27FC236}">
                <a16:creationId xmlns:a16="http://schemas.microsoft.com/office/drawing/2014/main" id="{B71D8C5D-4EC6-436C-308F-74E1CCFDB1FF}"/>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EF32079A-CA34-ECA1-33D7-2A251F17B7B4}"/>
              </a:ext>
            </a:extLst>
          </p:cNvPr>
          <p:cNvSpPr>
            <a:spLocks noGrp="1"/>
          </p:cNvSpPr>
          <p:nvPr>
            <p:ph type="sldNum" sz="quarter" idx="12"/>
          </p:nvPr>
        </p:nvSpPr>
        <p:spPr/>
        <p:txBody>
          <a:bodyPr/>
          <a:lstStyle/>
          <a:p>
            <a:fld id="{E1BD02C9-617A-49C0-93C9-2BC21FAAADC8}" type="slidenum">
              <a:rPr lang="sv-SE" smtClean="0"/>
              <a:t>‹#›</a:t>
            </a:fld>
            <a:endParaRPr lang="sv-SE"/>
          </a:p>
        </p:txBody>
      </p:sp>
    </p:spTree>
    <p:extLst>
      <p:ext uri="{BB962C8B-B14F-4D97-AF65-F5344CB8AC3E}">
        <p14:creationId xmlns:p14="http://schemas.microsoft.com/office/powerpoint/2010/main" val="69071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B30F-A66E-6833-C675-5B77B45CA0DB}"/>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0F14C5F5-5C0D-7F85-EFBB-6BF78511FE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CD9B02DF-1F7D-CC36-565B-DA659B3ED5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3B11125F-003A-AC85-F888-D01A642763AB}"/>
              </a:ext>
            </a:extLst>
          </p:cNvPr>
          <p:cNvSpPr>
            <a:spLocks noGrp="1"/>
          </p:cNvSpPr>
          <p:nvPr>
            <p:ph type="dt" sz="half" idx="10"/>
          </p:nvPr>
        </p:nvSpPr>
        <p:spPr/>
        <p:txBody>
          <a:bodyPr/>
          <a:lstStyle/>
          <a:p>
            <a:fld id="{E824E280-C989-4A5B-B089-25EFB57215A2}" type="datetimeFigureOut">
              <a:rPr lang="sv-SE" smtClean="0"/>
              <a:t>2023-03-22</a:t>
            </a:fld>
            <a:endParaRPr lang="sv-SE"/>
          </a:p>
        </p:txBody>
      </p:sp>
      <p:sp>
        <p:nvSpPr>
          <p:cNvPr id="6" name="Footer Placeholder 5">
            <a:extLst>
              <a:ext uri="{FF2B5EF4-FFF2-40B4-BE49-F238E27FC236}">
                <a16:creationId xmlns:a16="http://schemas.microsoft.com/office/drawing/2014/main" id="{11CD624F-76E2-0EAF-1656-204D2478560C}"/>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6D5DA095-5ACC-02A5-98A5-56E443DC9DA0}"/>
              </a:ext>
            </a:extLst>
          </p:cNvPr>
          <p:cNvSpPr>
            <a:spLocks noGrp="1"/>
          </p:cNvSpPr>
          <p:nvPr>
            <p:ph type="sldNum" sz="quarter" idx="12"/>
          </p:nvPr>
        </p:nvSpPr>
        <p:spPr/>
        <p:txBody>
          <a:bodyPr/>
          <a:lstStyle/>
          <a:p>
            <a:fld id="{E1BD02C9-617A-49C0-93C9-2BC21FAAADC8}" type="slidenum">
              <a:rPr lang="sv-SE" smtClean="0"/>
              <a:t>‹#›</a:t>
            </a:fld>
            <a:endParaRPr lang="sv-SE"/>
          </a:p>
        </p:txBody>
      </p:sp>
    </p:spTree>
    <p:extLst>
      <p:ext uri="{BB962C8B-B14F-4D97-AF65-F5344CB8AC3E}">
        <p14:creationId xmlns:p14="http://schemas.microsoft.com/office/powerpoint/2010/main" val="2328834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C84B2-DADD-AB69-A894-32BE697FDA39}"/>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ECC42897-18F1-34B3-2498-0F2E918E1D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E29C9-7017-E0E8-1841-2C5A0FA15E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131321BD-45AF-1D8E-F7CA-ACE6B0BF74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D51421-186A-52DD-C386-7858CD3EC4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60EE8D6A-04EE-1C26-4169-FD7B18B21444}"/>
              </a:ext>
            </a:extLst>
          </p:cNvPr>
          <p:cNvSpPr>
            <a:spLocks noGrp="1"/>
          </p:cNvSpPr>
          <p:nvPr>
            <p:ph type="dt" sz="half" idx="10"/>
          </p:nvPr>
        </p:nvSpPr>
        <p:spPr/>
        <p:txBody>
          <a:bodyPr/>
          <a:lstStyle/>
          <a:p>
            <a:fld id="{E824E280-C989-4A5B-B089-25EFB57215A2}" type="datetimeFigureOut">
              <a:rPr lang="sv-SE" smtClean="0"/>
              <a:t>2023-03-22</a:t>
            </a:fld>
            <a:endParaRPr lang="sv-SE"/>
          </a:p>
        </p:txBody>
      </p:sp>
      <p:sp>
        <p:nvSpPr>
          <p:cNvPr id="8" name="Footer Placeholder 7">
            <a:extLst>
              <a:ext uri="{FF2B5EF4-FFF2-40B4-BE49-F238E27FC236}">
                <a16:creationId xmlns:a16="http://schemas.microsoft.com/office/drawing/2014/main" id="{E20AE3E4-1F0B-C4D5-D6C7-5CE0D1D6B868}"/>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B8356737-36D7-B14E-12CA-8DDA708FD2D3}"/>
              </a:ext>
            </a:extLst>
          </p:cNvPr>
          <p:cNvSpPr>
            <a:spLocks noGrp="1"/>
          </p:cNvSpPr>
          <p:nvPr>
            <p:ph type="sldNum" sz="quarter" idx="12"/>
          </p:nvPr>
        </p:nvSpPr>
        <p:spPr/>
        <p:txBody>
          <a:bodyPr/>
          <a:lstStyle/>
          <a:p>
            <a:fld id="{E1BD02C9-617A-49C0-93C9-2BC21FAAADC8}" type="slidenum">
              <a:rPr lang="sv-SE" smtClean="0"/>
              <a:t>‹#›</a:t>
            </a:fld>
            <a:endParaRPr lang="sv-SE"/>
          </a:p>
        </p:txBody>
      </p:sp>
    </p:spTree>
    <p:extLst>
      <p:ext uri="{BB962C8B-B14F-4D97-AF65-F5344CB8AC3E}">
        <p14:creationId xmlns:p14="http://schemas.microsoft.com/office/powerpoint/2010/main" val="3040214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B205F-B2D3-5518-349A-54F33171390A}"/>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1E020A0E-563B-A54C-4F9C-6BC42BDD1BD0}"/>
              </a:ext>
            </a:extLst>
          </p:cNvPr>
          <p:cNvSpPr>
            <a:spLocks noGrp="1"/>
          </p:cNvSpPr>
          <p:nvPr>
            <p:ph type="dt" sz="half" idx="10"/>
          </p:nvPr>
        </p:nvSpPr>
        <p:spPr/>
        <p:txBody>
          <a:bodyPr/>
          <a:lstStyle/>
          <a:p>
            <a:fld id="{E824E280-C989-4A5B-B089-25EFB57215A2}" type="datetimeFigureOut">
              <a:rPr lang="sv-SE" smtClean="0"/>
              <a:t>2023-03-22</a:t>
            </a:fld>
            <a:endParaRPr lang="sv-SE"/>
          </a:p>
        </p:txBody>
      </p:sp>
      <p:sp>
        <p:nvSpPr>
          <p:cNvPr id="4" name="Footer Placeholder 3">
            <a:extLst>
              <a:ext uri="{FF2B5EF4-FFF2-40B4-BE49-F238E27FC236}">
                <a16:creationId xmlns:a16="http://schemas.microsoft.com/office/drawing/2014/main" id="{01F574A1-C73B-1DC7-7FB0-E22604546EE9}"/>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27B6CA1A-7AE8-64E9-F383-BFB93400E6CB}"/>
              </a:ext>
            </a:extLst>
          </p:cNvPr>
          <p:cNvSpPr>
            <a:spLocks noGrp="1"/>
          </p:cNvSpPr>
          <p:nvPr>
            <p:ph type="sldNum" sz="quarter" idx="12"/>
          </p:nvPr>
        </p:nvSpPr>
        <p:spPr/>
        <p:txBody>
          <a:bodyPr/>
          <a:lstStyle/>
          <a:p>
            <a:fld id="{E1BD02C9-617A-49C0-93C9-2BC21FAAADC8}" type="slidenum">
              <a:rPr lang="sv-SE" smtClean="0"/>
              <a:t>‹#›</a:t>
            </a:fld>
            <a:endParaRPr lang="sv-SE"/>
          </a:p>
        </p:txBody>
      </p:sp>
    </p:spTree>
    <p:extLst>
      <p:ext uri="{BB962C8B-B14F-4D97-AF65-F5344CB8AC3E}">
        <p14:creationId xmlns:p14="http://schemas.microsoft.com/office/powerpoint/2010/main" val="370338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C1B9B3-AC55-20DB-6FA2-6A8274458359}"/>
              </a:ext>
            </a:extLst>
          </p:cNvPr>
          <p:cNvSpPr>
            <a:spLocks noGrp="1"/>
          </p:cNvSpPr>
          <p:nvPr>
            <p:ph type="dt" sz="half" idx="10"/>
          </p:nvPr>
        </p:nvSpPr>
        <p:spPr/>
        <p:txBody>
          <a:bodyPr/>
          <a:lstStyle/>
          <a:p>
            <a:fld id="{E824E280-C989-4A5B-B089-25EFB57215A2}" type="datetimeFigureOut">
              <a:rPr lang="sv-SE" smtClean="0"/>
              <a:t>2023-03-22</a:t>
            </a:fld>
            <a:endParaRPr lang="sv-SE"/>
          </a:p>
        </p:txBody>
      </p:sp>
      <p:sp>
        <p:nvSpPr>
          <p:cNvPr id="3" name="Footer Placeholder 2">
            <a:extLst>
              <a:ext uri="{FF2B5EF4-FFF2-40B4-BE49-F238E27FC236}">
                <a16:creationId xmlns:a16="http://schemas.microsoft.com/office/drawing/2014/main" id="{31409A2B-2D41-F17B-3B63-E49C679B2A73}"/>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9B61AC5C-40D8-A6C5-E083-B8F77B13449F}"/>
              </a:ext>
            </a:extLst>
          </p:cNvPr>
          <p:cNvSpPr>
            <a:spLocks noGrp="1"/>
          </p:cNvSpPr>
          <p:nvPr>
            <p:ph type="sldNum" sz="quarter" idx="12"/>
          </p:nvPr>
        </p:nvSpPr>
        <p:spPr/>
        <p:txBody>
          <a:bodyPr/>
          <a:lstStyle/>
          <a:p>
            <a:fld id="{E1BD02C9-617A-49C0-93C9-2BC21FAAADC8}" type="slidenum">
              <a:rPr lang="sv-SE" smtClean="0"/>
              <a:t>‹#›</a:t>
            </a:fld>
            <a:endParaRPr lang="sv-SE"/>
          </a:p>
        </p:txBody>
      </p:sp>
    </p:spTree>
    <p:extLst>
      <p:ext uri="{BB962C8B-B14F-4D97-AF65-F5344CB8AC3E}">
        <p14:creationId xmlns:p14="http://schemas.microsoft.com/office/powerpoint/2010/main" val="486607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AC20F-A129-41CF-0D0B-6F80C7F038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3C4E1F05-DAAD-F599-0977-C2B1A906E8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9FC371F6-E54B-9CB2-9B85-A014522D57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C2C2A-0DDD-0177-63F4-2824F496CCE1}"/>
              </a:ext>
            </a:extLst>
          </p:cNvPr>
          <p:cNvSpPr>
            <a:spLocks noGrp="1"/>
          </p:cNvSpPr>
          <p:nvPr>
            <p:ph type="dt" sz="half" idx="10"/>
          </p:nvPr>
        </p:nvSpPr>
        <p:spPr/>
        <p:txBody>
          <a:bodyPr/>
          <a:lstStyle/>
          <a:p>
            <a:fld id="{E824E280-C989-4A5B-B089-25EFB57215A2}" type="datetimeFigureOut">
              <a:rPr lang="sv-SE" smtClean="0"/>
              <a:t>2023-03-22</a:t>
            </a:fld>
            <a:endParaRPr lang="sv-SE"/>
          </a:p>
        </p:txBody>
      </p:sp>
      <p:sp>
        <p:nvSpPr>
          <p:cNvPr id="6" name="Footer Placeholder 5">
            <a:extLst>
              <a:ext uri="{FF2B5EF4-FFF2-40B4-BE49-F238E27FC236}">
                <a16:creationId xmlns:a16="http://schemas.microsoft.com/office/drawing/2014/main" id="{BA553ACD-1808-D413-B9A0-0925FCAA9E3F}"/>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96AAB61C-1625-D054-A930-4D469D3F98F3}"/>
              </a:ext>
            </a:extLst>
          </p:cNvPr>
          <p:cNvSpPr>
            <a:spLocks noGrp="1"/>
          </p:cNvSpPr>
          <p:nvPr>
            <p:ph type="sldNum" sz="quarter" idx="12"/>
          </p:nvPr>
        </p:nvSpPr>
        <p:spPr/>
        <p:txBody>
          <a:bodyPr/>
          <a:lstStyle/>
          <a:p>
            <a:fld id="{E1BD02C9-617A-49C0-93C9-2BC21FAAADC8}" type="slidenum">
              <a:rPr lang="sv-SE" smtClean="0"/>
              <a:t>‹#›</a:t>
            </a:fld>
            <a:endParaRPr lang="sv-SE"/>
          </a:p>
        </p:txBody>
      </p:sp>
    </p:spTree>
    <p:extLst>
      <p:ext uri="{BB962C8B-B14F-4D97-AF65-F5344CB8AC3E}">
        <p14:creationId xmlns:p14="http://schemas.microsoft.com/office/powerpoint/2010/main" val="3400121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559FE-36D3-42D7-F1C1-CB0D8A8E3D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0DDC96CF-4B9F-A684-E3B5-3A7395A2CA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95B24A07-44D6-A18E-215C-DBB0A3A00D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CBF67E-EA02-F356-E4B9-1544420AA549}"/>
              </a:ext>
            </a:extLst>
          </p:cNvPr>
          <p:cNvSpPr>
            <a:spLocks noGrp="1"/>
          </p:cNvSpPr>
          <p:nvPr>
            <p:ph type="dt" sz="half" idx="10"/>
          </p:nvPr>
        </p:nvSpPr>
        <p:spPr/>
        <p:txBody>
          <a:bodyPr/>
          <a:lstStyle/>
          <a:p>
            <a:fld id="{E824E280-C989-4A5B-B089-25EFB57215A2}" type="datetimeFigureOut">
              <a:rPr lang="sv-SE" smtClean="0"/>
              <a:t>2023-03-22</a:t>
            </a:fld>
            <a:endParaRPr lang="sv-SE"/>
          </a:p>
        </p:txBody>
      </p:sp>
      <p:sp>
        <p:nvSpPr>
          <p:cNvPr id="6" name="Footer Placeholder 5">
            <a:extLst>
              <a:ext uri="{FF2B5EF4-FFF2-40B4-BE49-F238E27FC236}">
                <a16:creationId xmlns:a16="http://schemas.microsoft.com/office/drawing/2014/main" id="{539A6C27-9B7E-F002-70E6-73BCBADB4D71}"/>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7C6AC2EB-3B04-AADD-C1B5-C25E2B30C061}"/>
              </a:ext>
            </a:extLst>
          </p:cNvPr>
          <p:cNvSpPr>
            <a:spLocks noGrp="1"/>
          </p:cNvSpPr>
          <p:nvPr>
            <p:ph type="sldNum" sz="quarter" idx="12"/>
          </p:nvPr>
        </p:nvSpPr>
        <p:spPr/>
        <p:txBody>
          <a:bodyPr/>
          <a:lstStyle/>
          <a:p>
            <a:fld id="{E1BD02C9-617A-49C0-93C9-2BC21FAAADC8}" type="slidenum">
              <a:rPr lang="sv-SE" smtClean="0"/>
              <a:t>‹#›</a:t>
            </a:fld>
            <a:endParaRPr lang="sv-SE"/>
          </a:p>
        </p:txBody>
      </p:sp>
    </p:spTree>
    <p:extLst>
      <p:ext uri="{BB962C8B-B14F-4D97-AF65-F5344CB8AC3E}">
        <p14:creationId xmlns:p14="http://schemas.microsoft.com/office/powerpoint/2010/main" val="3856460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87525F-9EFC-AA65-0201-1854530A80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C5B3249B-D328-1048-1D40-84F52B60EE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605FCCB3-B55A-616F-6328-A692E0BE4C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4E280-C989-4A5B-B089-25EFB57215A2}" type="datetimeFigureOut">
              <a:rPr lang="sv-SE" smtClean="0"/>
              <a:t>2023-03-22</a:t>
            </a:fld>
            <a:endParaRPr lang="sv-SE"/>
          </a:p>
        </p:txBody>
      </p:sp>
      <p:sp>
        <p:nvSpPr>
          <p:cNvPr id="5" name="Footer Placeholder 4">
            <a:extLst>
              <a:ext uri="{FF2B5EF4-FFF2-40B4-BE49-F238E27FC236}">
                <a16:creationId xmlns:a16="http://schemas.microsoft.com/office/drawing/2014/main" id="{D1E685CA-8B10-5C48-ED23-843C14CD6D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a:extLst>
              <a:ext uri="{FF2B5EF4-FFF2-40B4-BE49-F238E27FC236}">
                <a16:creationId xmlns:a16="http://schemas.microsoft.com/office/drawing/2014/main" id="{27F21174-DB8A-7F3B-B2F6-EA5C288AEE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D02C9-617A-49C0-93C9-2BC21FAAADC8}" type="slidenum">
              <a:rPr lang="sv-SE" smtClean="0"/>
              <a:t>‹#›</a:t>
            </a:fld>
            <a:endParaRPr lang="sv-SE"/>
          </a:p>
        </p:txBody>
      </p:sp>
    </p:spTree>
    <p:extLst>
      <p:ext uri="{BB962C8B-B14F-4D97-AF65-F5344CB8AC3E}">
        <p14:creationId xmlns:p14="http://schemas.microsoft.com/office/powerpoint/2010/main" val="3320747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7EDEC39-492D-9BEC-689A-AFCA6795E10A}"/>
              </a:ext>
            </a:extLst>
          </p:cNvPr>
          <p:cNvSpPr/>
          <p:nvPr/>
        </p:nvSpPr>
        <p:spPr>
          <a:xfrm>
            <a:off x="2014536" y="1743075"/>
            <a:ext cx="8162925" cy="107251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 name="Rectangle 3">
            <a:extLst>
              <a:ext uri="{FF2B5EF4-FFF2-40B4-BE49-F238E27FC236}">
                <a16:creationId xmlns:a16="http://schemas.microsoft.com/office/drawing/2014/main" id="{EDC234AD-B234-F1F5-D559-078B9DA535DF}"/>
              </a:ext>
            </a:extLst>
          </p:cNvPr>
          <p:cNvSpPr/>
          <p:nvPr/>
        </p:nvSpPr>
        <p:spPr>
          <a:xfrm>
            <a:off x="2014537" y="2695573"/>
            <a:ext cx="8162926" cy="12382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Title 1">
            <a:extLst>
              <a:ext uri="{FF2B5EF4-FFF2-40B4-BE49-F238E27FC236}">
                <a16:creationId xmlns:a16="http://schemas.microsoft.com/office/drawing/2014/main" id="{1632753E-DE74-EC3D-D9CF-D66E548EC40C}"/>
              </a:ext>
            </a:extLst>
          </p:cNvPr>
          <p:cNvSpPr>
            <a:spLocks noGrp="1"/>
          </p:cNvSpPr>
          <p:nvPr>
            <p:ph type="ctrTitle"/>
          </p:nvPr>
        </p:nvSpPr>
        <p:spPr>
          <a:xfrm>
            <a:off x="2014537" y="1897381"/>
            <a:ext cx="8162925" cy="794385"/>
          </a:xfrm>
        </p:spPr>
        <p:txBody>
          <a:bodyPr/>
          <a:lstStyle/>
          <a:p>
            <a:pPr algn="l"/>
            <a:r>
              <a:rPr lang="sv-SE" sz="4800" dirty="0">
                <a:solidFill>
                  <a:schemeClr val="bg2">
                    <a:lumMod val="50000"/>
                  </a:schemeClr>
                </a:solidFill>
                <a:latin typeface="Roboto" panose="02000000000000000000" pitchFamily="2" charset="0"/>
                <a:ea typeface="Roboto" panose="02000000000000000000" pitchFamily="2" charset="0"/>
              </a:rPr>
              <a:t>INTERNETSÄKERHET</a:t>
            </a:r>
            <a:endParaRPr lang="sv-SE" dirty="0">
              <a:solidFill>
                <a:schemeClr val="bg2">
                  <a:lumMod val="50000"/>
                </a:schemeClr>
              </a:solidFill>
              <a:latin typeface="Roboto" panose="02000000000000000000" pitchFamily="2" charset="0"/>
              <a:ea typeface="Roboto" panose="02000000000000000000" pitchFamily="2" charset="0"/>
            </a:endParaRPr>
          </a:p>
        </p:txBody>
      </p:sp>
      <p:sp>
        <p:nvSpPr>
          <p:cNvPr id="5" name="Title 1">
            <a:extLst>
              <a:ext uri="{FF2B5EF4-FFF2-40B4-BE49-F238E27FC236}">
                <a16:creationId xmlns:a16="http://schemas.microsoft.com/office/drawing/2014/main" id="{6F161298-87A7-AAB7-66CB-88871D3ACFA7}"/>
              </a:ext>
            </a:extLst>
          </p:cNvPr>
          <p:cNvSpPr txBox="1">
            <a:spLocks/>
          </p:cNvSpPr>
          <p:nvPr/>
        </p:nvSpPr>
        <p:spPr>
          <a:xfrm>
            <a:off x="2014536" y="948690"/>
            <a:ext cx="8162925" cy="7943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2800" b="1" dirty="0">
                <a:solidFill>
                  <a:schemeClr val="bg2">
                    <a:lumMod val="50000"/>
                  </a:schemeClr>
                </a:solidFill>
                <a:latin typeface="Roboto" panose="02000000000000000000" pitchFamily="2" charset="0"/>
                <a:ea typeface="Roboto" panose="02000000000000000000" pitchFamily="2" charset="0"/>
              </a:rPr>
              <a:t>ANVÄNDARNAMN</a:t>
            </a:r>
            <a:endParaRPr lang="sv-SE" sz="3600" b="1" dirty="0">
              <a:solidFill>
                <a:schemeClr val="bg2">
                  <a:lumMod val="50000"/>
                </a:schemeClr>
              </a:solidFill>
              <a:latin typeface="Roboto" panose="02000000000000000000" pitchFamily="2" charset="0"/>
              <a:ea typeface="Roboto" panose="02000000000000000000" pitchFamily="2" charset="0"/>
            </a:endParaRPr>
          </a:p>
        </p:txBody>
      </p:sp>
      <p:sp>
        <p:nvSpPr>
          <p:cNvPr id="6" name="Rectangle: Rounded Corners 5">
            <a:extLst>
              <a:ext uri="{FF2B5EF4-FFF2-40B4-BE49-F238E27FC236}">
                <a16:creationId xmlns:a16="http://schemas.microsoft.com/office/drawing/2014/main" id="{0EA931FF-EA6A-561C-082A-0D30C5D14AC4}"/>
              </a:ext>
            </a:extLst>
          </p:cNvPr>
          <p:cNvSpPr/>
          <p:nvPr/>
        </p:nvSpPr>
        <p:spPr>
          <a:xfrm>
            <a:off x="2014534" y="4057653"/>
            <a:ext cx="8162925" cy="107251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Rectangle 6">
            <a:extLst>
              <a:ext uri="{FF2B5EF4-FFF2-40B4-BE49-F238E27FC236}">
                <a16:creationId xmlns:a16="http://schemas.microsoft.com/office/drawing/2014/main" id="{5252E71E-F3E7-ED5B-DC34-647C3BF6936A}"/>
              </a:ext>
            </a:extLst>
          </p:cNvPr>
          <p:cNvSpPr/>
          <p:nvPr/>
        </p:nvSpPr>
        <p:spPr>
          <a:xfrm>
            <a:off x="2014532" y="5025394"/>
            <a:ext cx="8162926" cy="1238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Title 1">
            <a:extLst>
              <a:ext uri="{FF2B5EF4-FFF2-40B4-BE49-F238E27FC236}">
                <a16:creationId xmlns:a16="http://schemas.microsoft.com/office/drawing/2014/main" id="{09A4A48C-A445-FBB0-9FAB-CE92D3031D11}"/>
              </a:ext>
            </a:extLst>
          </p:cNvPr>
          <p:cNvSpPr txBox="1">
            <a:spLocks/>
          </p:cNvSpPr>
          <p:nvPr/>
        </p:nvSpPr>
        <p:spPr>
          <a:xfrm>
            <a:off x="2014535" y="4211959"/>
            <a:ext cx="8162925" cy="794385"/>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dirty="0">
                <a:solidFill>
                  <a:schemeClr val="bg2">
                    <a:lumMod val="50000"/>
                  </a:schemeClr>
                </a:solidFill>
                <a:latin typeface="Roboto" panose="02000000000000000000" pitchFamily="2" charset="0"/>
                <a:ea typeface="Roboto" panose="02000000000000000000" pitchFamily="2" charset="0"/>
              </a:rPr>
              <a:t>HUR KOMMER DET SE UT?</a:t>
            </a:r>
          </a:p>
        </p:txBody>
      </p:sp>
      <p:sp>
        <p:nvSpPr>
          <p:cNvPr id="9" name="Title 1">
            <a:extLst>
              <a:ext uri="{FF2B5EF4-FFF2-40B4-BE49-F238E27FC236}">
                <a16:creationId xmlns:a16="http://schemas.microsoft.com/office/drawing/2014/main" id="{26A50BBE-0976-8189-4E5B-8FC3B71E8F60}"/>
              </a:ext>
            </a:extLst>
          </p:cNvPr>
          <p:cNvSpPr txBox="1">
            <a:spLocks/>
          </p:cNvSpPr>
          <p:nvPr/>
        </p:nvSpPr>
        <p:spPr>
          <a:xfrm>
            <a:off x="2014532" y="3263268"/>
            <a:ext cx="8162925" cy="7943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2800" b="1" dirty="0">
                <a:solidFill>
                  <a:schemeClr val="bg2">
                    <a:lumMod val="50000"/>
                  </a:schemeClr>
                </a:solidFill>
                <a:latin typeface="Roboto" panose="02000000000000000000" pitchFamily="2" charset="0"/>
                <a:ea typeface="Roboto" panose="02000000000000000000" pitchFamily="2" charset="0"/>
              </a:rPr>
              <a:t>LÖSENORD</a:t>
            </a:r>
            <a:endParaRPr lang="sv-SE" sz="3600" b="1" dirty="0">
              <a:solidFill>
                <a:schemeClr val="bg2">
                  <a:lumMod val="50000"/>
                </a:schemeClr>
              </a:solidFill>
              <a:latin typeface="Roboto" panose="02000000000000000000" pitchFamily="2" charset="0"/>
              <a:ea typeface="Roboto" panose="02000000000000000000" pitchFamily="2" charset="0"/>
            </a:endParaRPr>
          </a:p>
        </p:txBody>
      </p:sp>
      <p:sp>
        <p:nvSpPr>
          <p:cNvPr id="10" name="Title 1">
            <a:extLst>
              <a:ext uri="{FF2B5EF4-FFF2-40B4-BE49-F238E27FC236}">
                <a16:creationId xmlns:a16="http://schemas.microsoft.com/office/drawing/2014/main" id="{20215C7A-9F8D-BFF3-178E-868E975658B5}"/>
              </a:ext>
            </a:extLst>
          </p:cNvPr>
          <p:cNvSpPr txBox="1">
            <a:spLocks/>
          </p:cNvSpPr>
          <p:nvPr/>
        </p:nvSpPr>
        <p:spPr>
          <a:xfrm>
            <a:off x="2014532" y="5284474"/>
            <a:ext cx="8162925" cy="5010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1800" dirty="0">
                <a:solidFill>
                  <a:srgbClr val="C00000"/>
                </a:solidFill>
                <a:latin typeface="Roboto" panose="02000000000000000000" pitchFamily="2" charset="0"/>
                <a:ea typeface="Roboto" panose="02000000000000000000" pitchFamily="2" charset="0"/>
              </a:rPr>
              <a:t>Lösenord får inte innehålla mellanslag eller specialkaraktärer (, . ; : &amp; ~ * ! ?)</a:t>
            </a:r>
            <a:endParaRPr lang="sv-SE" sz="2400" dirty="0">
              <a:solidFill>
                <a:srgbClr val="C00000"/>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166422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C6994-6269-A254-189C-FEB9CC2F4146}"/>
              </a:ext>
            </a:extLst>
          </p:cNvPr>
          <p:cNvSpPr>
            <a:spLocks noGrp="1"/>
          </p:cNvSpPr>
          <p:nvPr>
            <p:ph type="title"/>
          </p:nvPr>
        </p:nvSpPr>
        <p:spPr/>
        <p:txBody>
          <a:bodyPr/>
          <a:lstStyle/>
          <a:p>
            <a:pPr algn="ctr"/>
            <a:r>
              <a:rPr lang="sv-SE" b="1" dirty="0" err="1">
                <a:solidFill>
                  <a:schemeClr val="bg2">
                    <a:lumMod val="25000"/>
                  </a:schemeClr>
                </a:solidFill>
                <a:latin typeface="Roboto" panose="02000000000000000000" pitchFamily="2" charset="0"/>
                <a:ea typeface="Roboto" panose="02000000000000000000" pitchFamily="2" charset="0"/>
              </a:rPr>
              <a:t>Enkrypterad</a:t>
            </a:r>
            <a:r>
              <a:rPr lang="sv-SE" b="1" dirty="0">
                <a:solidFill>
                  <a:schemeClr val="bg2">
                    <a:lumMod val="25000"/>
                  </a:schemeClr>
                </a:solidFill>
                <a:latin typeface="Roboto" panose="02000000000000000000" pitchFamily="2" charset="0"/>
                <a:ea typeface="Roboto" panose="02000000000000000000" pitchFamily="2" charset="0"/>
              </a:rPr>
              <a:t> kod: Binär</a:t>
            </a:r>
          </a:p>
        </p:txBody>
      </p:sp>
      <p:sp>
        <p:nvSpPr>
          <p:cNvPr id="3" name="Content Placeholder 2">
            <a:extLst>
              <a:ext uri="{FF2B5EF4-FFF2-40B4-BE49-F238E27FC236}">
                <a16:creationId xmlns:a16="http://schemas.microsoft.com/office/drawing/2014/main" id="{3210F772-6ACF-596A-AB09-EBE2AC72BFC2}"/>
              </a:ext>
            </a:extLst>
          </p:cNvPr>
          <p:cNvSpPr>
            <a:spLocks noGrp="1"/>
          </p:cNvSpPr>
          <p:nvPr>
            <p:ph idx="1"/>
          </p:nvPr>
        </p:nvSpPr>
        <p:spPr/>
        <p:txBody>
          <a:bodyPr>
            <a:normAutofit fontScale="92500" lnSpcReduction="20000"/>
          </a:bodyPr>
          <a:lstStyle/>
          <a:p>
            <a:pPr marL="0" indent="0">
              <a:buNone/>
            </a:pPr>
            <a:r>
              <a:rPr lang="sv-SE" dirty="0"/>
              <a:t>01001000 01101010 01100001 00110101 00110100 00110011 00100011 11000010 10100100 00100110 00100101 00110101 00110100 00101011 01100001 00111101 01010011 00111111 00111101 00101001 00111101 00111111 01110011 01100001 01101011 01100100 01101000 01010011 01101010 01100100 01001011 01001000 01101011 01101010 01001000 00101000 00101001 00111101 00101111 11000010 10100100 00101011 00110000 01001011 01001000 01010111 01010101 01101000 01110101 01100001 01101000 01001011 01001000 11000010 10100100 01001011 01010101 00100011 01001000 01101011 00110100 01110011 01100001 01101011 01101010 01101000 01101011 01101010 01100100 01001000 01001000 01010101 01001011 01001000 00100011 01001011 11000010 10100100 01001011 01001000 01101011 01110011 01101000 01101011 01110010 01101000 01101011 01110101 00110011 01101000 01110101 00110100 01101000 00110010</a:t>
            </a:r>
          </a:p>
        </p:txBody>
      </p:sp>
    </p:spTree>
    <p:extLst>
      <p:ext uri="{BB962C8B-B14F-4D97-AF65-F5344CB8AC3E}">
        <p14:creationId xmlns:p14="http://schemas.microsoft.com/office/powerpoint/2010/main" val="2126390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0F8D9-747F-D588-2E8F-D812FF58AB8A}"/>
              </a:ext>
            </a:extLst>
          </p:cNvPr>
          <p:cNvSpPr>
            <a:spLocks noGrp="1"/>
          </p:cNvSpPr>
          <p:nvPr>
            <p:ph type="title"/>
          </p:nvPr>
        </p:nvSpPr>
        <p:spPr/>
        <p:txBody>
          <a:bodyPr/>
          <a:lstStyle/>
          <a:p>
            <a:pPr algn="ctr"/>
            <a:r>
              <a:rPr lang="sv-SE" dirty="0">
                <a:solidFill>
                  <a:schemeClr val="bg2">
                    <a:lumMod val="25000"/>
                  </a:schemeClr>
                </a:solidFill>
                <a:latin typeface="Roboto" panose="02000000000000000000" pitchFamily="2" charset="0"/>
                <a:ea typeface="Roboto" panose="02000000000000000000" pitchFamily="2" charset="0"/>
              </a:rPr>
              <a:t>Problemet</a:t>
            </a:r>
          </a:p>
        </p:txBody>
      </p:sp>
      <p:sp>
        <p:nvSpPr>
          <p:cNvPr id="4" name="Oval 3">
            <a:extLst>
              <a:ext uri="{FF2B5EF4-FFF2-40B4-BE49-F238E27FC236}">
                <a16:creationId xmlns:a16="http://schemas.microsoft.com/office/drawing/2014/main" id="{7E0ACE48-A5CA-8C3B-0BFE-FE71B886BD1C}"/>
              </a:ext>
            </a:extLst>
          </p:cNvPr>
          <p:cNvSpPr/>
          <p:nvPr/>
        </p:nvSpPr>
        <p:spPr>
          <a:xfrm>
            <a:off x="1046480" y="2331720"/>
            <a:ext cx="2194560" cy="2194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3800" b="1" dirty="0"/>
              <a:t>1</a:t>
            </a:r>
            <a:endParaRPr lang="sv-SE" b="1" dirty="0"/>
          </a:p>
        </p:txBody>
      </p:sp>
      <p:sp>
        <p:nvSpPr>
          <p:cNvPr id="5" name="Oval 4">
            <a:extLst>
              <a:ext uri="{FF2B5EF4-FFF2-40B4-BE49-F238E27FC236}">
                <a16:creationId xmlns:a16="http://schemas.microsoft.com/office/drawing/2014/main" id="{52D6D615-28EC-974A-4A56-40B6263D024A}"/>
              </a:ext>
            </a:extLst>
          </p:cNvPr>
          <p:cNvSpPr/>
          <p:nvPr/>
        </p:nvSpPr>
        <p:spPr>
          <a:xfrm>
            <a:off x="3901440" y="2331720"/>
            <a:ext cx="2194560" cy="219456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3800" b="1" dirty="0"/>
              <a:t>0</a:t>
            </a:r>
            <a:endParaRPr lang="sv-SE" b="1" dirty="0"/>
          </a:p>
        </p:txBody>
      </p:sp>
      <p:sp>
        <p:nvSpPr>
          <p:cNvPr id="6" name="Oval 5">
            <a:extLst>
              <a:ext uri="{FF2B5EF4-FFF2-40B4-BE49-F238E27FC236}">
                <a16:creationId xmlns:a16="http://schemas.microsoft.com/office/drawing/2014/main" id="{FC0CD947-3875-AF5B-4D50-7027B40CAA7E}"/>
              </a:ext>
            </a:extLst>
          </p:cNvPr>
          <p:cNvSpPr/>
          <p:nvPr/>
        </p:nvSpPr>
        <p:spPr>
          <a:xfrm>
            <a:off x="7660640" y="2331720"/>
            <a:ext cx="2194560" cy="2194560"/>
          </a:xfrm>
          <a:prstGeom prst="ellipse">
            <a:avLst/>
          </a:prstGeom>
          <a:gradFill>
            <a:gsLst>
              <a:gs pos="0">
                <a:srgbClr val="0070C0"/>
              </a:gs>
              <a:gs pos="100000">
                <a:srgbClr val="C0000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3800" b="1" dirty="0">
                <a:solidFill>
                  <a:schemeClr val="lt1">
                    <a:alpha val="50000"/>
                  </a:schemeClr>
                </a:solidFill>
              </a:rPr>
              <a:t>0</a:t>
            </a:r>
            <a:endParaRPr lang="sv-SE" b="1" dirty="0">
              <a:solidFill>
                <a:schemeClr val="lt1">
                  <a:alpha val="50000"/>
                </a:schemeClr>
              </a:solidFill>
            </a:endParaRPr>
          </a:p>
        </p:txBody>
      </p:sp>
      <p:sp>
        <p:nvSpPr>
          <p:cNvPr id="7" name="TextBox 6">
            <a:extLst>
              <a:ext uri="{FF2B5EF4-FFF2-40B4-BE49-F238E27FC236}">
                <a16:creationId xmlns:a16="http://schemas.microsoft.com/office/drawing/2014/main" id="{2876519B-5A74-8B63-EE12-AD8F8EC52C6A}"/>
              </a:ext>
            </a:extLst>
          </p:cNvPr>
          <p:cNvSpPr txBox="1"/>
          <p:nvPr/>
        </p:nvSpPr>
        <p:spPr>
          <a:xfrm>
            <a:off x="8204200" y="2310289"/>
            <a:ext cx="1107440" cy="2215991"/>
          </a:xfrm>
          <a:prstGeom prst="rect">
            <a:avLst/>
          </a:prstGeom>
          <a:noFill/>
        </p:spPr>
        <p:txBody>
          <a:bodyPr wrap="square" rtlCol="0">
            <a:spAutoFit/>
          </a:bodyPr>
          <a:lstStyle/>
          <a:p>
            <a:r>
              <a:rPr lang="sv-SE" sz="13800" b="1" dirty="0">
                <a:solidFill>
                  <a:schemeClr val="bg1">
                    <a:alpha val="50000"/>
                  </a:schemeClr>
                </a:solidFill>
              </a:rPr>
              <a:t>1</a:t>
            </a:r>
          </a:p>
        </p:txBody>
      </p:sp>
      <p:sp>
        <p:nvSpPr>
          <p:cNvPr id="8" name="TextBox 7">
            <a:extLst>
              <a:ext uri="{FF2B5EF4-FFF2-40B4-BE49-F238E27FC236}">
                <a16:creationId xmlns:a16="http://schemas.microsoft.com/office/drawing/2014/main" id="{BB4F7076-83F4-B3A2-89B1-FBDA11FF6AFE}"/>
              </a:ext>
            </a:extLst>
          </p:cNvPr>
          <p:cNvSpPr txBox="1"/>
          <p:nvPr/>
        </p:nvSpPr>
        <p:spPr>
          <a:xfrm>
            <a:off x="1046480" y="4714240"/>
            <a:ext cx="5049520" cy="707886"/>
          </a:xfrm>
          <a:prstGeom prst="rect">
            <a:avLst/>
          </a:prstGeom>
          <a:noFill/>
        </p:spPr>
        <p:txBody>
          <a:bodyPr wrap="square" rtlCol="0">
            <a:spAutoFit/>
          </a:bodyPr>
          <a:lstStyle/>
          <a:p>
            <a:pPr algn="ctr"/>
            <a:r>
              <a:rPr lang="sv-SE" sz="4000" spc="300" dirty="0">
                <a:solidFill>
                  <a:schemeClr val="tx1">
                    <a:lumMod val="75000"/>
                    <a:lumOff val="25000"/>
                  </a:schemeClr>
                </a:solidFill>
                <a:latin typeface="Roboto" panose="02000000000000000000" pitchFamily="2" charset="0"/>
                <a:ea typeface="Roboto" panose="02000000000000000000" pitchFamily="2" charset="0"/>
              </a:rPr>
              <a:t>Vanliga ”Bits”</a:t>
            </a:r>
            <a:endParaRPr lang="sv-SE" spc="300" dirty="0">
              <a:solidFill>
                <a:schemeClr val="tx1">
                  <a:lumMod val="75000"/>
                  <a:lumOff val="25000"/>
                </a:schemeClr>
              </a:solidFill>
              <a:latin typeface="Roboto" panose="02000000000000000000" pitchFamily="2" charset="0"/>
              <a:ea typeface="Roboto" panose="02000000000000000000" pitchFamily="2" charset="0"/>
            </a:endParaRPr>
          </a:p>
        </p:txBody>
      </p:sp>
      <p:sp>
        <p:nvSpPr>
          <p:cNvPr id="9" name="TextBox 8">
            <a:extLst>
              <a:ext uri="{FF2B5EF4-FFF2-40B4-BE49-F238E27FC236}">
                <a16:creationId xmlns:a16="http://schemas.microsoft.com/office/drawing/2014/main" id="{8042249A-8DA2-751E-01A7-C6678CEB0133}"/>
              </a:ext>
            </a:extLst>
          </p:cNvPr>
          <p:cNvSpPr txBox="1"/>
          <p:nvPr/>
        </p:nvSpPr>
        <p:spPr>
          <a:xfrm>
            <a:off x="7170420" y="4714240"/>
            <a:ext cx="3175000" cy="707886"/>
          </a:xfrm>
          <a:prstGeom prst="rect">
            <a:avLst/>
          </a:prstGeom>
          <a:noFill/>
        </p:spPr>
        <p:txBody>
          <a:bodyPr wrap="square" rtlCol="0">
            <a:spAutoFit/>
          </a:bodyPr>
          <a:lstStyle/>
          <a:p>
            <a:pPr algn="ctr"/>
            <a:r>
              <a:rPr lang="sv-SE" sz="4000" spc="300" dirty="0" err="1">
                <a:solidFill>
                  <a:schemeClr val="tx1">
                    <a:lumMod val="75000"/>
                    <a:lumOff val="25000"/>
                  </a:schemeClr>
                </a:solidFill>
                <a:latin typeface="Roboto" panose="02000000000000000000" pitchFamily="2" charset="0"/>
                <a:ea typeface="Roboto" panose="02000000000000000000" pitchFamily="2" charset="0"/>
              </a:rPr>
              <a:t>Qubit</a:t>
            </a:r>
            <a:endParaRPr lang="sv-SE" spc="300" dirty="0">
              <a:solidFill>
                <a:schemeClr val="tx1">
                  <a:lumMod val="75000"/>
                  <a:lumOff val="25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51207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con&#10;&#10;Description automatically generated with medium confidence">
            <a:extLst>
              <a:ext uri="{FF2B5EF4-FFF2-40B4-BE49-F238E27FC236}">
                <a16:creationId xmlns:a16="http://schemas.microsoft.com/office/drawing/2014/main" id="{43833E78-2CFD-DBEB-21F6-60813FA8FD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905" y="990905"/>
            <a:ext cx="4876190" cy="4876190"/>
          </a:xfrm>
          <a:prstGeom prst="rect">
            <a:avLst/>
          </a:prstGeom>
        </p:spPr>
      </p:pic>
    </p:spTree>
    <p:extLst>
      <p:ext uri="{BB962C8B-B14F-4D97-AF65-F5344CB8AC3E}">
        <p14:creationId xmlns:p14="http://schemas.microsoft.com/office/powerpoint/2010/main" val="516236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Icon&#10;&#10;Description automatically generated with medium confidence">
            <a:extLst>
              <a:ext uri="{FF2B5EF4-FFF2-40B4-BE49-F238E27FC236}">
                <a16:creationId xmlns:a16="http://schemas.microsoft.com/office/drawing/2014/main" id="{47B6D9E3-02CF-5749-6C3D-ED081F163A7D}"/>
              </a:ext>
            </a:extLst>
          </p:cNvPr>
          <p:cNvPicPr>
            <a:picLocks noChangeAspect="1"/>
          </p:cNvPicPr>
          <p:nvPr/>
        </p:nvPicPr>
        <p:blipFill>
          <a:blip r:embed="rId2"/>
          <a:stretch>
            <a:fillRect/>
          </a:stretch>
        </p:blipFill>
        <p:spPr>
          <a:xfrm>
            <a:off x="1881701" y="890401"/>
            <a:ext cx="518160" cy="518160"/>
          </a:xfrm>
          <a:prstGeom prst="rect">
            <a:avLst/>
          </a:prstGeom>
        </p:spPr>
      </p:pic>
      <p:pic>
        <p:nvPicPr>
          <p:cNvPr id="14" name="Picture 13" descr="Icon&#10;&#10;Description automatically generated with medium confidence">
            <a:extLst>
              <a:ext uri="{FF2B5EF4-FFF2-40B4-BE49-F238E27FC236}">
                <a16:creationId xmlns:a16="http://schemas.microsoft.com/office/drawing/2014/main" id="{7FC00E6B-5261-21AA-CBAD-655C750458A1}"/>
              </a:ext>
            </a:extLst>
          </p:cNvPr>
          <p:cNvPicPr>
            <a:picLocks noChangeAspect="1"/>
          </p:cNvPicPr>
          <p:nvPr/>
        </p:nvPicPr>
        <p:blipFill>
          <a:blip r:embed="rId2"/>
          <a:stretch>
            <a:fillRect/>
          </a:stretch>
        </p:blipFill>
        <p:spPr>
          <a:xfrm>
            <a:off x="2759314" y="890401"/>
            <a:ext cx="518160" cy="518160"/>
          </a:xfrm>
          <a:prstGeom prst="rect">
            <a:avLst/>
          </a:prstGeom>
        </p:spPr>
      </p:pic>
      <p:pic>
        <p:nvPicPr>
          <p:cNvPr id="15" name="Picture 14" descr="Icon&#10;&#10;Description automatically generated with medium confidence">
            <a:extLst>
              <a:ext uri="{FF2B5EF4-FFF2-40B4-BE49-F238E27FC236}">
                <a16:creationId xmlns:a16="http://schemas.microsoft.com/office/drawing/2014/main" id="{FE455BF7-1AC4-DFFB-5AB3-BFFF3E790B7F}"/>
              </a:ext>
            </a:extLst>
          </p:cNvPr>
          <p:cNvPicPr>
            <a:picLocks noChangeAspect="1"/>
          </p:cNvPicPr>
          <p:nvPr/>
        </p:nvPicPr>
        <p:blipFill>
          <a:blip r:embed="rId2"/>
          <a:stretch>
            <a:fillRect/>
          </a:stretch>
        </p:blipFill>
        <p:spPr>
          <a:xfrm>
            <a:off x="3636927" y="890401"/>
            <a:ext cx="518160" cy="518160"/>
          </a:xfrm>
          <a:prstGeom prst="rect">
            <a:avLst/>
          </a:prstGeom>
        </p:spPr>
      </p:pic>
      <p:pic>
        <p:nvPicPr>
          <p:cNvPr id="16" name="Picture 15" descr="Icon&#10;&#10;Description automatically generated with medium confidence">
            <a:extLst>
              <a:ext uri="{FF2B5EF4-FFF2-40B4-BE49-F238E27FC236}">
                <a16:creationId xmlns:a16="http://schemas.microsoft.com/office/drawing/2014/main" id="{891E89DF-98F2-E2E8-D028-E9ED4FEFD58A}"/>
              </a:ext>
            </a:extLst>
          </p:cNvPr>
          <p:cNvPicPr>
            <a:picLocks noChangeAspect="1"/>
          </p:cNvPicPr>
          <p:nvPr/>
        </p:nvPicPr>
        <p:blipFill>
          <a:blip r:embed="rId2"/>
          <a:stretch>
            <a:fillRect/>
          </a:stretch>
        </p:blipFill>
        <p:spPr>
          <a:xfrm>
            <a:off x="4514540" y="890401"/>
            <a:ext cx="518160" cy="518160"/>
          </a:xfrm>
          <a:prstGeom prst="rect">
            <a:avLst/>
          </a:prstGeom>
        </p:spPr>
      </p:pic>
      <p:pic>
        <p:nvPicPr>
          <p:cNvPr id="17" name="Picture 16" descr="Icon&#10;&#10;Description automatically generated with medium confidence">
            <a:extLst>
              <a:ext uri="{FF2B5EF4-FFF2-40B4-BE49-F238E27FC236}">
                <a16:creationId xmlns:a16="http://schemas.microsoft.com/office/drawing/2014/main" id="{FDD8027C-9F2B-176C-72DB-455FEBB753FA}"/>
              </a:ext>
            </a:extLst>
          </p:cNvPr>
          <p:cNvPicPr>
            <a:picLocks noChangeAspect="1"/>
          </p:cNvPicPr>
          <p:nvPr/>
        </p:nvPicPr>
        <p:blipFill>
          <a:blip r:embed="rId2"/>
          <a:stretch>
            <a:fillRect/>
          </a:stretch>
        </p:blipFill>
        <p:spPr>
          <a:xfrm>
            <a:off x="5392153" y="890401"/>
            <a:ext cx="518160" cy="518160"/>
          </a:xfrm>
          <a:prstGeom prst="rect">
            <a:avLst/>
          </a:prstGeom>
        </p:spPr>
      </p:pic>
      <p:pic>
        <p:nvPicPr>
          <p:cNvPr id="18" name="Picture 17" descr="Icon&#10;&#10;Description automatically generated with medium confidence">
            <a:extLst>
              <a:ext uri="{FF2B5EF4-FFF2-40B4-BE49-F238E27FC236}">
                <a16:creationId xmlns:a16="http://schemas.microsoft.com/office/drawing/2014/main" id="{2D2DA004-51C3-9A9F-7D63-BBF0BA9A4C34}"/>
              </a:ext>
            </a:extLst>
          </p:cNvPr>
          <p:cNvPicPr>
            <a:picLocks noChangeAspect="1"/>
          </p:cNvPicPr>
          <p:nvPr/>
        </p:nvPicPr>
        <p:blipFill>
          <a:blip r:embed="rId2"/>
          <a:stretch>
            <a:fillRect/>
          </a:stretch>
        </p:blipFill>
        <p:spPr>
          <a:xfrm>
            <a:off x="6269766" y="890401"/>
            <a:ext cx="518160" cy="518160"/>
          </a:xfrm>
          <a:prstGeom prst="rect">
            <a:avLst/>
          </a:prstGeom>
        </p:spPr>
      </p:pic>
      <p:pic>
        <p:nvPicPr>
          <p:cNvPr id="19" name="Picture 18" descr="Icon&#10;&#10;Description automatically generated with medium confidence">
            <a:extLst>
              <a:ext uri="{FF2B5EF4-FFF2-40B4-BE49-F238E27FC236}">
                <a16:creationId xmlns:a16="http://schemas.microsoft.com/office/drawing/2014/main" id="{7A4C52A1-9763-7F2A-5CDD-E818472673A8}"/>
              </a:ext>
            </a:extLst>
          </p:cNvPr>
          <p:cNvPicPr>
            <a:picLocks noChangeAspect="1"/>
          </p:cNvPicPr>
          <p:nvPr/>
        </p:nvPicPr>
        <p:blipFill>
          <a:blip r:embed="rId2"/>
          <a:stretch>
            <a:fillRect/>
          </a:stretch>
        </p:blipFill>
        <p:spPr>
          <a:xfrm>
            <a:off x="7147379" y="890401"/>
            <a:ext cx="518160" cy="518160"/>
          </a:xfrm>
          <a:prstGeom prst="rect">
            <a:avLst/>
          </a:prstGeom>
        </p:spPr>
      </p:pic>
      <p:pic>
        <p:nvPicPr>
          <p:cNvPr id="20" name="Picture 19" descr="Icon&#10;&#10;Description automatically generated with medium confidence">
            <a:extLst>
              <a:ext uri="{FF2B5EF4-FFF2-40B4-BE49-F238E27FC236}">
                <a16:creationId xmlns:a16="http://schemas.microsoft.com/office/drawing/2014/main" id="{5CA796C5-4276-1CCA-4474-49736D1FC6B2}"/>
              </a:ext>
            </a:extLst>
          </p:cNvPr>
          <p:cNvPicPr>
            <a:picLocks noChangeAspect="1"/>
          </p:cNvPicPr>
          <p:nvPr/>
        </p:nvPicPr>
        <p:blipFill>
          <a:blip r:embed="rId2"/>
          <a:stretch>
            <a:fillRect/>
          </a:stretch>
        </p:blipFill>
        <p:spPr>
          <a:xfrm>
            <a:off x="8024992" y="890401"/>
            <a:ext cx="518160" cy="518160"/>
          </a:xfrm>
          <a:prstGeom prst="rect">
            <a:avLst/>
          </a:prstGeom>
        </p:spPr>
      </p:pic>
      <p:pic>
        <p:nvPicPr>
          <p:cNvPr id="21" name="Picture 20" descr="Icon&#10;&#10;Description automatically generated with medium confidence">
            <a:extLst>
              <a:ext uri="{FF2B5EF4-FFF2-40B4-BE49-F238E27FC236}">
                <a16:creationId xmlns:a16="http://schemas.microsoft.com/office/drawing/2014/main" id="{72BDA43A-09F7-050A-5F93-546D9A88CD8F}"/>
              </a:ext>
            </a:extLst>
          </p:cNvPr>
          <p:cNvPicPr>
            <a:picLocks noChangeAspect="1"/>
          </p:cNvPicPr>
          <p:nvPr/>
        </p:nvPicPr>
        <p:blipFill>
          <a:blip r:embed="rId2"/>
          <a:stretch>
            <a:fillRect/>
          </a:stretch>
        </p:blipFill>
        <p:spPr>
          <a:xfrm>
            <a:off x="8902605" y="890401"/>
            <a:ext cx="518160" cy="518160"/>
          </a:xfrm>
          <a:prstGeom prst="rect">
            <a:avLst/>
          </a:prstGeom>
        </p:spPr>
      </p:pic>
      <p:pic>
        <p:nvPicPr>
          <p:cNvPr id="22" name="Picture 21" descr="Icon&#10;&#10;Description automatically generated with medium confidence">
            <a:extLst>
              <a:ext uri="{FF2B5EF4-FFF2-40B4-BE49-F238E27FC236}">
                <a16:creationId xmlns:a16="http://schemas.microsoft.com/office/drawing/2014/main" id="{1EEA0291-22AB-8A31-E04F-637B0BB8B3E4}"/>
              </a:ext>
            </a:extLst>
          </p:cNvPr>
          <p:cNvPicPr>
            <a:picLocks noChangeAspect="1"/>
          </p:cNvPicPr>
          <p:nvPr/>
        </p:nvPicPr>
        <p:blipFill>
          <a:blip r:embed="rId2"/>
          <a:stretch>
            <a:fillRect/>
          </a:stretch>
        </p:blipFill>
        <p:spPr>
          <a:xfrm>
            <a:off x="9780218" y="890401"/>
            <a:ext cx="518160" cy="518160"/>
          </a:xfrm>
          <a:prstGeom prst="rect">
            <a:avLst/>
          </a:prstGeom>
        </p:spPr>
      </p:pic>
      <p:pic>
        <p:nvPicPr>
          <p:cNvPr id="23" name="Picture 22" descr="Icon&#10;&#10;Description automatically generated with medium confidence">
            <a:extLst>
              <a:ext uri="{FF2B5EF4-FFF2-40B4-BE49-F238E27FC236}">
                <a16:creationId xmlns:a16="http://schemas.microsoft.com/office/drawing/2014/main" id="{3D05C242-99A5-A19A-28C3-D59315FFC9FE}"/>
              </a:ext>
            </a:extLst>
          </p:cNvPr>
          <p:cNvPicPr>
            <a:picLocks noChangeAspect="1"/>
          </p:cNvPicPr>
          <p:nvPr/>
        </p:nvPicPr>
        <p:blipFill>
          <a:blip r:embed="rId2"/>
          <a:stretch>
            <a:fillRect/>
          </a:stretch>
        </p:blipFill>
        <p:spPr>
          <a:xfrm>
            <a:off x="1881701" y="1536435"/>
            <a:ext cx="518160" cy="518160"/>
          </a:xfrm>
          <a:prstGeom prst="rect">
            <a:avLst/>
          </a:prstGeom>
        </p:spPr>
      </p:pic>
      <p:pic>
        <p:nvPicPr>
          <p:cNvPr id="24" name="Picture 23" descr="Icon&#10;&#10;Description automatically generated with medium confidence">
            <a:extLst>
              <a:ext uri="{FF2B5EF4-FFF2-40B4-BE49-F238E27FC236}">
                <a16:creationId xmlns:a16="http://schemas.microsoft.com/office/drawing/2014/main" id="{3EC65754-8098-FFC9-0160-CA71B4FF63C0}"/>
              </a:ext>
            </a:extLst>
          </p:cNvPr>
          <p:cNvPicPr>
            <a:picLocks noChangeAspect="1"/>
          </p:cNvPicPr>
          <p:nvPr/>
        </p:nvPicPr>
        <p:blipFill>
          <a:blip r:embed="rId2"/>
          <a:stretch>
            <a:fillRect/>
          </a:stretch>
        </p:blipFill>
        <p:spPr>
          <a:xfrm>
            <a:off x="2759314" y="1536435"/>
            <a:ext cx="518160" cy="518160"/>
          </a:xfrm>
          <a:prstGeom prst="rect">
            <a:avLst/>
          </a:prstGeom>
        </p:spPr>
      </p:pic>
      <p:pic>
        <p:nvPicPr>
          <p:cNvPr id="25" name="Picture 24" descr="Icon&#10;&#10;Description automatically generated with medium confidence">
            <a:extLst>
              <a:ext uri="{FF2B5EF4-FFF2-40B4-BE49-F238E27FC236}">
                <a16:creationId xmlns:a16="http://schemas.microsoft.com/office/drawing/2014/main" id="{7D79AE1C-D673-E3AC-BCF2-CAD125A0CCBC}"/>
              </a:ext>
            </a:extLst>
          </p:cNvPr>
          <p:cNvPicPr>
            <a:picLocks noChangeAspect="1"/>
          </p:cNvPicPr>
          <p:nvPr/>
        </p:nvPicPr>
        <p:blipFill>
          <a:blip r:embed="rId2"/>
          <a:stretch>
            <a:fillRect/>
          </a:stretch>
        </p:blipFill>
        <p:spPr>
          <a:xfrm>
            <a:off x="3636927" y="1530830"/>
            <a:ext cx="518160" cy="518160"/>
          </a:xfrm>
          <a:prstGeom prst="rect">
            <a:avLst/>
          </a:prstGeom>
        </p:spPr>
      </p:pic>
      <p:pic>
        <p:nvPicPr>
          <p:cNvPr id="26" name="Picture 25" descr="Icon&#10;&#10;Description automatically generated with medium confidence">
            <a:extLst>
              <a:ext uri="{FF2B5EF4-FFF2-40B4-BE49-F238E27FC236}">
                <a16:creationId xmlns:a16="http://schemas.microsoft.com/office/drawing/2014/main" id="{A1845214-6665-4826-ADC3-D405DAF15C80}"/>
              </a:ext>
            </a:extLst>
          </p:cNvPr>
          <p:cNvPicPr>
            <a:picLocks noChangeAspect="1"/>
          </p:cNvPicPr>
          <p:nvPr/>
        </p:nvPicPr>
        <p:blipFill>
          <a:blip r:embed="rId2"/>
          <a:stretch>
            <a:fillRect/>
          </a:stretch>
        </p:blipFill>
        <p:spPr>
          <a:xfrm>
            <a:off x="4514540" y="1530830"/>
            <a:ext cx="518160" cy="518160"/>
          </a:xfrm>
          <a:prstGeom prst="rect">
            <a:avLst/>
          </a:prstGeom>
        </p:spPr>
      </p:pic>
      <p:pic>
        <p:nvPicPr>
          <p:cNvPr id="27" name="Picture 26" descr="Icon&#10;&#10;Description automatically generated with medium confidence">
            <a:extLst>
              <a:ext uri="{FF2B5EF4-FFF2-40B4-BE49-F238E27FC236}">
                <a16:creationId xmlns:a16="http://schemas.microsoft.com/office/drawing/2014/main" id="{1F1829A6-2818-5037-6D45-C2A9BEE9461C}"/>
              </a:ext>
            </a:extLst>
          </p:cNvPr>
          <p:cNvPicPr>
            <a:picLocks noChangeAspect="1"/>
          </p:cNvPicPr>
          <p:nvPr/>
        </p:nvPicPr>
        <p:blipFill>
          <a:blip r:embed="rId2"/>
          <a:stretch>
            <a:fillRect/>
          </a:stretch>
        </p:blipFill>
        <p:spPr>
          <a:xfrm>
            <a:off x="5392153" y="1530830"/>
            <a:ext cx="518160" cy="518160"/>
          </a:xfrm>
          <a:prstGeom prst="rect">
            <a:avLst/>
          </a:prstGeom>
        </p:spPr>
      </p:pic>
      <p:pic>
        <p:nvPicPr>
          <p:cNvPr id="28" name="Picture 27" descr="Icon&#10;&#10;Description automatically generated with medium confidence">
            <a:extLst>
              <a:ext uri="{FF2B5EF4-FFF2-40B4-BE49-F238E27FC236}">
                <a16:creationId xmlns:a16="http://schemas.microsoft.com/office/drawing/2014/main" id="{1C643700-CA95-A0B4-77DD-C657591EF00C}"/>
              </a:ext>
            </a:extLst>
          </p:cNvPr>
          <p:cNvPicPr>
            <a:picLocks noChangeAspect="1"/>
          </p:cNvPicPr>
          <p:nvPr/>
        </p:nvPicPr>
        <p:blipFill>
          <a:blip r:embed="rId2"/>
          <a:stretch>
            <a:fillRect/>
          </a:stretch>
        </p:blipFill>
        <p:spPr>
          <a:xfrm>
            <a:off x="6269766" y="1530830"/>
            <a:ext cx="518160" cy="518160"/>
          </a:xfrm>
          <a:prstGeom prst="rect">
            <a:avLst/>
          </a:prstGeom>
        </p:spPr>
      </p:pic>
      <p:pic>
        <p:nvPicPr>
          <p:cNvPr id="29" name="Picture 28" descr="Icon&#10;&#10;Description automatically generated with medium confidence">
            <a:extLst>
              <a:ext uri="{FF2B5EF4-FFF2-40B4-BE49-F238E27FC236}">
                <a16:creationId xmlns:a16="http://schemas.microsoft.com/office/drawing/2014/main" id="{6C081DC8-D682-4197-AE04-D89A71C9500D}"/>
              </a:ext>
            </a:extLst>
          </p:cNvPr>
          <p:cNvPicPr>
            <a:picLocks noChangeAspect="1"/>
          </p:cNvPicPr>
          <p:nvPr/>
        </p:nvPicPr>
        <p:blipFill>
          <a:blip r:embed="rId2"/>
          <a:stretch>
            <a:fillRect/>
          </a:stretch>
        </p:blipFill>
        <p:spPr>
          <a:xfrm>
            <a:off x="7147379" y="1530830"/>
            <a:ext cx="518160" cy="518160"/>
          </a:xfrm>
          <a:prstGeom prst="rect">
            <a:avLst/>
          </a:prstGeom>
        </p:spPr>
      </p:pic>
      <p:pic>
        <p:nvPicPr>
          <p:cNvPr id="30" name="Picture 29" descr="Icon&#10;&#10;Description automatically generated with medium confidence">
            <a:extLst>
              <a:ext uri="{FF2B5EF4-FFF2-40B4-BE49-F238E27FC236}">
                <a16:creationId xmlns:a16="http://schemas.microsoft.com/office/drawing/2014/main" id="{915C1AA7-C50F-33DF-729B-F62AEDFC50D1}"/>
              </a:ext>
            </a:extLst>
          </p:cNvPr>
          <p:cNvPicPr>
            <a:picLocks noChangeAspect="1"/>
          </p:cNvPicPr>
          <p:nvPr/>
        </p:nvPicPr>
        <p:blipFill>
          <a:blip r:embed="rId2"/>
          <a:stretch>
            <a:fillRect/>
          </a:stretch>
        </p:blipFill>
        <p:spPr>
          <a:xfrm>
            <a:off x="8024992" y="1530830"/>
            <a:ext cx="518160" cy="51816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E31E7D51-6DEF-5744-1DCC-C51363FC3CB4}"/>
              </a:ext>
            </a:extLst>
          </p:cNvPr>
          <p:cNvPicPr>
            <a:picLocks noChangeAspect="1"/>
          </p:cNvPicPr>
          <p:nvPr/>
        </p:nvPicPr>
        <p:blipFill>
          <a:blip r:embed="rId2"/>
          <a:stretch>
            <a:fillRect/>
          </a:stretch>
        </p:blipFill>
        <p:spPr>
          <a:xfrm>
            <a:off x="8902605" y="1530830"/>
            <a:ext cx="518160" cy="518160"/>
          </a:xfrm>
          <a:prstGeom prst="rect">
            <a:avLst/>
          </a:prstGeom>
        </p:spPr>
      </p:pic>
      <p:pic>
        <p:nvPicPr>
          <p:cNvPr id="32" name="Picture 31" descr="Icon&#10;&#10;Description automatically generated with medium confidence">
            <a:extLst>
              <a:ext uri="{FF2B5EF4-FFF2-40B4-BE49-F238E27FC236}">
                <a16:creationId xmlns:a16="http://schemas.microsoft.com/office/drawing/2014/main" id="{096FF869-DA28-1F14-230E-A8C1A04A28F1}"/>
              </a:ext>
            </a:extLst>
          </p:cNvPr>
          <p:cNvPicPr>
            <a:picLocks noChangeAspect="1"/>
          </p:cNvPicPr>
          <p:nvPr/>
        </p:nvPicPr>
        <p:blipFill>
          <a:blip r:embed="rId2"/>
          <a:stretch>
            <a:fillRect/>
          </a:stretch>
        </p:blipFill>
        <p:spPr>
          <a:xfrm>
            <a:off x="9780218" y="1530830"/>
            <a:ext cx="518160" cy="51816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F86971D4-58B5-95E6-2C50-5BC6EB7506A0}"/>
              </a:ext>
            </a:extLst>
          </p:cNvPr>
          <p:cNvPicPr>
            <a:picLocks noChangeAspect="1"/>
          </p:cNvPicPr>
          <p:nvPr/>
        </p:nvPicPr>
        <p:blipFill>
          <a:blip r:embed="rId2"/>
          <a:stretch>
            <a:fillRect/>
          </a:stretch>
        </p:blipFill>
        <p:spPr>
          <a:xfrm>
            <a:off x="1881701" y="2171259"/>
            <a:ext cx="518160" cy="518160"/>
          </a:xfrm>
          <a:prstGeom prst="rect">
            <a:avLst/>
          </a:prstGeom>
        </p:spPr>
      </p:pic>
      <p:pic>
        <p:nvPicPr>
          <p:cNvPr id="34" name="Picture 33" descr="Icon&#10;&#10;Description automatically generated with medium confidence">
            <a:extLst>
              <a:ext uri="{FF2B5EF4-FFF2-40B4-BE49-F238E27FC236}">
                <a16:creationId xmlns:a16="http://schemas.microsoft.com/office/drawing/2014/main" id="{4D698F8B-4470-7327-B7FE-E58A847248C2}"/>
              </a:ext>
            </a:extLst>
          </p:cNvPr>
          <p:cNvPicPr>
            <a:picLocks noChangeAspect="1"/>
          </p:cNvPicPr>
          <p:nvPr/>
        </p:nvPicPr>
        <p:blipFill>
          <a:blip r:embed="rId2"/>
          <a:stretch>
            <a:fillRect/>
          </a:stretch>
        </p:blipFill>
        <p:spPr>
          <a:xfrm>
            <a:off x="2759314" y="2171259"/>
            <a:ext cx="518160" cy="518160"/>
          </a:xfrm>
          <a:prstGeom prst="rect">
            <a:avLst/>
          </a:prstGeom>
        </p:spPr>
      </p:pic>
      <p:pic>
        <p:nvPicPr>
          <p:cNvPr id="35" name="Picture 34" descr="Icon&#10;&#10;Description automatically generated with medium confidence">
            <a:extLst>
              <a:ext uri="{FF2B5EF4-FFF2-40B4-BE49-F238E27FC236}">
                <a16:creationId xmlns:a16="http://schemas.microsoft.com/office/drawing/2014/main" id="{4E0AED3B-B2B8-3AC8-A422-2BE8CCCB18B2}"/>
              </a:ext>
            </a:extLst>
          </p:cNvPr>
          <p:cNvPicPr>
            <a:picLocks noChangeAspect="1"/>
          </p:cNvPicPr>
          <p:nvPr/>
        </p:nvPicPr>
        <p:blipFill>
          <a:blip r:embed="rId2"/>
          <a:stretch>
            <a:fillRect/>
          </a:stretch>
        </p:blipFill>
        <p:spPr>
          <a:xfrm>
            <a:off x="3636927" y="2171259"/>
            <a:ext cx="518160" cy="518160"/>
          </a:xfrm>
          <a:prstGeom prst="rect">
            <a:avLst/>
          </a:prstGeom>
        </p:spPr>
      </p:pic>
      <p:pic>
        <p:nvPicPr>
          <p:cNvPr id="36" name="Picture 35" descr="Icon&#10;&#10;Description automatically generated with medium confidence">
            <a:extLst>
              <a:ext uri="{FF2B5EF4-FFF2-40B4-BE49-F238E27FC236}">
                <a16:creationId xmlns:a16="http://schemas.microsoft.com/office/drawing/2014/main" id="{B376BFB9-A388-0B6D-9E14-2898E27B12F9}"/>
              </a:ext>
            </a:extLst>
          </p:cNvPr>
          <p:cNvPicPr>
            <a:picLocks noChangeAspect="1"/>
          </p:cNvPicPr>
          <p:nvPr/>
        </p:nvPicPr>
        <p:blipFill>
          <a:blip r:embed="rId2"/>
          <a:stretch>
            <a:fillRect/>
          </a:stretch>
        </p:blipFill>
        <p:spPr>
          <a:xfrm>
            <a:off x="4514540" y="2171259"/>
            <a:ext cx="518160" cy="518160"/>
          </a:xfrm>
          <a:prstGeom prst="rect">
            <a:avLst/>
          </a:prstGeom>
        </p:spPr>
      </p:pic>
      <p:pic>
        <p:nvPicPr>
          <p:cNvPr id="37" name="Picture 36" descr="Icon&#10;&#10;Description automatically generated with medium confidence">
            <a:extLst>
              <a:ext uri="{FF2B5EF4-FFF2-40B4-BE49-F238E27FC236}">
                <a16:creationId xmlns:a16="http://schemas.microsoft.com/office/drawing/2014/main" id="{8F0F6468-85ED-D52F-B9EE-04705995578E}"/>
              </a:ext>
            </a:extLst>
          </p:cNvPr>
          <p:cNvPicPr>
            <a:picLocks noChangeAspect="1"/>
          </p:cNvPicPr>
          <p:nvPr/>
        </p:nvPicPr>
        <p:blipFill>
          <a:blip r:embed="rId2"/>
          <a:stretch>
            <a:fillRect/>
          </a:stretch>
        </p:blipFill>
        <p:spPr>
          <a:xfrm>
            <a:off x="5392153" y="2171259"/>
            <a:ext cx="518160" cy="518160"/>
          </a:xfrm>
          <a:prstGeom prst="rect">
            <a:avLst/>
          </a:prstGeom>
        </p:spPr>
      </p:pic>
      <p:pic>
        <p:nvPicPr>
          <p:cNvPr id="38" name="Picture 37" descr="Icon&#10;&#10;Description automatically generated with medium confidence">
            <a:extLst>
              <a:ext uri="{FF2B5EF4-FFF2-40B4-BE49-F238E27FC236}">
                <a16:creationId xmlns:a16="http://schemas.microsoft.com/office/drawing/2014/main" id="{DDE35A15-25DE-EEA8-0EA4-1495091E87A6}"/>
              </a:ext>
            </a:extLst>
          </p:cNvPr>
          <p:cNvPicPr>
            <a:picLocks noChangeAspect="1"/>
          </p:cNvPicPr>
          <p:nvPr/>
        </p:nvPicPr>
        <p:blipFill>
          <a:blip r:embed="rId2"/>
          <a:stretch>
            <a:fillRect/>
          </a:stretch>
        </p:blipFill>
        <p:spPr>
          <a:xfrm>
            <a:off x="6269766" y="2171259"/>
            <a:ext cx="518160" cy="518160"/>
          </a:xfrm>
          <a:prstGeom prst="rect">
            <a:avLst/>
          </a:prstGeom>
        </p:spPr>
      </p:pic>
      <p:pic>
        <p:nvPicPr>
          <p:cNvPr id="39" name="Picture 38" descr="Icon&#10;&#10;Description automatically generated with medium confidence">
            <a:extLst>
              <a:ext uri="{FF2B5EF4-FFF2-40B4-BE49-F238E27FC236}">
                <a16:creationId xmlns:a16="http://schemas.microsoft.com/office/drawing/2014/main" id="{93857E8C-8C36-6703-2A2D-2D57EDBDD721}"/>
              </a:ext>
            </a:extLst>
          </p:cNvPr>
          <p:cNvPicPr>
            <a:picLocks noChangeAspect="1"/>
          </p:cNvPicPr>
          <p:nvPr/>
        </p:nvPicPr>
        <p:blipFill>
          <a:blip r:embed="rId2"/>
          <a:stretch>
            <a:fillRect/>
          </a:stretch>
        </p:blipFill>
        <p:spPr>
          <a:xfrm>
            <a:off x="7147379" y="2171259"/>
            <a:ext cx="518160" cy="518160"/>
          </a:xfrm>
          <a:prstGeom prst="rect">
            <a:avLst/>
          </a:prstGeom>
        </p:spPr>
      </p:pic>
      <p:pic>
        <p:nvPicPr>
          <p:cNvPr id="40" name="Picture 39" descr="Icon&#10;&#10;Description automatically generated with medium confidence">
            <a:extLst>
              <a:ext uri="{FF2B5EF4-FFF2-40B4-BE49-F238E27FC236}">
                <a16:creationId xmlns:a16="http://schemas.microsoft.com/office/drawing/2014/main" id="{704E41B2-5236-0B2D-738E-E58531E643B8}"/>
              </a:ext>
            </a:extLst>
          </p:cNvPr>
          <p:cNvPicPr>
            <a:picLocks noChangeAspect="1"/>
          </p:cNvPicPr>
          <p:nvPr/>
        </p:nvPicPr>
        <p:blipFill>
          <a:blip r:embed="rId2"/>
          <a:stretch>
            <a:fillRect/>
          </a:stretch>
        </p:blipFill>
        <p:spPr>
          <a:xfrm>
            <a:off x="8024992" y="2171259"/>
            <a:ext cx="518160" cy="518160"/>
          </a:xfrm>
          <a:prstGeom prst="rect">
            <a:avLst/>
          </a:prstGeom>
        </p:spPr>
      </p:pic>
      <p:pic>
        <p:nvPicPr>
          <p:cNvPr id="41" name="Picture 40" descr="Icon&#10;&#10;Description automatically generated with medium confidence">
            <a:extLst>
              <a:ext uri="{FF2B5EF4-FFF2-40B4-BE49-F238E27FC236}">
                <a16:creationId xmlns:a16="http://schemas.microsoft.com/office/drawing/2014/main" id="{47BCC419-54A6-DA3F-BFAA-A621A3E5A851}"/>
              </a:ext>
            </a:extLst>
          </p:cNvPr>
          <p:cNvPicPr>
            <a:picLocks noChangeAspect="1"/>
          </p:cNvPicPr>
          <p:nvPr/>
        </p:nvPicPr>
        <p:blipFill>
          <a:blip r:embed="rId2"/>
          <a:stretch>
            <a:fillRect/>
          </a:stretch>
        </p:blipFill>
        <p:spPr>
          <a:xfrm>
            <a:off x="8902605" y="2171259"/>
            <a:ext cx="518160" cy="518160"/>
          </a:xfrm>
          <a:prstGeom prst="rect">
            <a:avLst/>
          </a:prstGeom>
        </p:spPr>
      </p:pic>
      <p:pic>
        <p:nvPicPr>
          <p:cNvPr id="42" name="Picture 41" descr="Icon&#10;&#10;Description automatically generated with medium confidence">
            <a:extLst>
              <a:ext uri="{FF2B5EF4-FFF2-40B4-BE49-F238E27FC236}">
                <a16:creationId xmlns:a16="http://schemas.microsoft.com/office/drawing/2014/main" id="{2B060BF3-80EE-ADA6-748A-82E6DEDDF537}"/>
              </a:ext>
            </a:extLst>
          </p:cNvPr>
          <p:cNvPicPr>
            <a:picLocks noChangeAspect="1"/>
          </p:cNvPicPr>
          <p:nvPr/>
        </p:nvPicPr>
        <p:blipFill>
          <a:blip r:embed="rId2"/>
          <a:stretch>
            <a:fillRect/>
          </a:stretch>
        </p:blipFill>
        <p:spPr>
          <a:xfrm>
            <a:off x="9780218" y="2171259"/>
            <a:ext cx="518160" cy="518160"/>
          </a:xfrm>
          <a:prstGeom prst="rect">
            <a:avLst/>
          </a:prstGeom>
        </p:spPr>
      </p:pic>
      <p:pic>
        <p:nvPicPr>
          <p:cNvPr id="43" name="Picture 42" descr="Icon&#10;&#10;Description automatically generated with medium confidence">
            <a:extLst>
              <a:ext uri="{FF2B5EF4-FFF2-40B4-BE49-F238E27FC236}">
                <a16:creationId xmlns:a16="http://schemas.microsoft.com/office/drawing/2014/main" id="{C132E9B4-5FD7-1A5B-4A86-364EDABE20AA}"/>
              </a:ext>
            </a:extLst>
          </p:cNvPr>
          <p:cNvPicPr>
            <a:picLocks noChangeAspect="1"/>
          </p:cNvPicPr>
          <p:nvPr/>
        </p:nvPicPr>
        <p:blipFill>
          <a:blip r:embed="rId2"/>
          <a:stretch>
            <a:fillRect/>
          </a:stretch>
        </p:blipFill>
        <p:spPr>
          <a:xfrm>
            <a:off x="1881701" y="2806083"/>
            <a:ext cx="518160" cy="518160"/>
          </a:xfrm>
          <a:prstGeom prst="rect">
            <a:avLst/>
          </a:prstGeom>
        </p:spPr>
      </p:pic>
      <p:pic>
        <p:nvPicPr>
          <p:cNvPr id="44" name="Picture 43" descr="Icon&#10;&#10;Description automatically generated with medium confidence">
            <a:extLst>
              <a:ext uri="{FF2B5EF4-FFF2-40B4-BE49-F238E27FC236}">
                <a16:creationId xmlns:a16="http://schemas.microsoft.com/office/drawing/2014/main" id="{A8621288-04BE-5FD2-8130-7173C6EAFB95}"/>
              </a:ext>
            </a:extLst>
          </p:cNvPr>
          <p:cNvPicPr>
            <a:picLocks noChangeAspect="1"/>
          </p:cNvPicPr>
          <p:nvPr/>
        </p:nvPicPr>
        <p:blipFill>
          <a:blip r:embed="rId2"/>
          <a:stretch>
            <a:fillRect/>
          </a:stretch>
        </p:blipFill>
        <p:spPr>
          <a:xfrm>
            <a:off x="2759314" y="2806083"/>
            <a:ext cx="518160" cy="518160"/>
          </a:xfrm>
          <a:prstGeom prst="rect">
            <a:avLst/>
          </a:prstGeom>
        </p:spPr>
      </p:pic>
      <p:pic>
        <p:nvPicPr>
          <p:cNvPr id="45" name="Picture 44" descr="Icon&#10;&#10;Description automatically generated with medium confidence">
            <a:extLst>
              <a:ext uri="{FF2B5EF4-FFF2-40B4-BE49-F238E27FC236}">
                <a16:creationId xmlns:a16="http://schemas.microsoft.com/office/drawing/2014/main" id="{CAD92C8D-9CC6-046B-B931-60793A6C2DF9}"/>
              </a:ext>
            </a:extLst>
          </p:cNvPr>
          <p:cNvPicPr>
            <a:picLocks noChangeAspect="1"/>
          </p:cNvPicPr>
          <p:nvPr/>
        </p:nvPicPr>
        <p:blipFill>
          <a:blip r:embed="rId2"/>
          <a:stretch>
            <a:fillRect/>
          </a:stretch>
        </p:blipFill>
        <p:spPr>
          <a:xfrm>
            <a:off x="3636927" y="2806083"/>
            <a:ext cx="518160" cy="518160"/>
          </a:xfrm>
          <a:prstGeom prst="rect">
            <a:avLst/>
          </a:prstGeom>
        </p:spPr>
      </p:pic>
      <p:pic>
        <p:nvPicPr>
          <p:cNvPr id="46" name="Picture 45" descr="Icon&#10;&#10;Description automatically generated with medium confidence">
            <a:extLst>
              <a:ext uri="{FF2B5EF4-FFF2-40B4-BE49-F238E27FC236}">
                <a16:creationId xmlns:a16="http://schemas.microsoft.com/office/drawing/2014/main" id="{F0909F2B-A42B-6AE1-14A7-B432056C3478}"/>
              </a:ext>
            </a:extLst>
          </p:cNvPr>
          <p:cNvPicPr>
            <a:picLocks noChangeAspect="1"/>
          </p:cNvPicPr>
          <p:nvPr/>
        </p:nvPicPr>
        <p:blipFill>
          <a:blip r:embed="rId2"/>
          <a:stretch>
            <a:fillRect/>
          </a:stretch>
        </p:blipFill>
        <p:spPr>
          <a:xfrm>
            <a:off x="4514540" y="2806083"/>
            <a:ext cx="518160" cy="518160"/>
          </a:xfrm>
          <a:prstGeom prst="rect">
            <a:avLst/>
          </a:prstGeom>
        </p:spPr>
      </p:pic>
      <p:pic>
        <p:nvPicPr>
          <p:cNvPr id="47" name="Picture 46" descr="Icon&#10;&#10;Description automatically generated with medium confidence">
            <a:extLst>
              <a:ext uri="{FF2B5EF4-FFF2-40B4-BE49-F238E27FC236}">
                <a16:creationId xmlns:a16="http://schemas.microsoft.com/office/drawing/2014/main" id="{F5B53843-0751-3F76-4AD4-AD76F2973411}"/>
              </a:ext>
            </a:extLst>
          </p:cNvPr>
          <p:cNvPicPr>
            <a:picLocks noChangeAspect="1"/>
          </p:cNvPicPr>
          <p:nvPr/>
        </p:nvPicPr>
        <p:blipFill>
          <a:blip r:embed="rId2"/>
          <a:stretch>
            <a:fillRect/>
          </a:stretch>
        </p:blipFill>
        <p:spPr>
          <a:xfrm>
            <a:off x="5392153" y="2806083"/>
            <a:ext cx="518160" cy="518160"/>
          </a:xfrm>
          <a:prstGeom prst="rect">
            <a:avLst/>
          </a:prstGeom>
        </p:spPr>
      </p:pic>
      <p:pic>
        <p:nvPicPr>
          <p:cNvPr id="48" name="Picture 47" descr="Icon&#10;&#10;Description automatically generated with medium confidence">
            <a:extLst>
              <a:ext uri="{FF2B5EF4-FFF2-40B4-BE49-F238E27FC236}">
                <a16:creationId xmlns:a16="http://schemas.microsoft.com/office/drawing/2014/main" id="{1F331A9E-36B9-DB55-F13E-F49C3B24A2F4}"/>
              </a:ext>
            </a:extLst>
          </p:cNvPr>
          <p:cNvPicPr>
            <a:picLocks noChangeAspect="1"/>
          </p:cNvPicPr>
          <p:nvPr/>
        </p:nvPicPr>
        <p:blipFill>
          <a:blip r:embed="rId2"/>
          <a:stretch>
            <a:fillRect/>
          </a:stretch>
        </p:blipFill>
        <p:spPr>
          <a:xfrm>
            <a:off x="6269766" y="2806083"/>
            <a:ext cx="518160" cy="518160"/>
          </a:xfrm>
          <a:prstGeom prst="rect">
            <a:avLst/>
          </a:prstGeom>
        </p:spPr>
      </p:pic>
      <p:pic>
        <p:nvPicPr>
          <p:cNvPr id="49" name="Picture 48" descr="Icon&#10;&#10;Description automatically generated with medium confidence">
            <a:extLst>
              <a:ext uri="{FF2B5EF4-FFF2-40B4-BE49-F238E27FC236}">
                <a16:creationId xmlns:a16="http://schemas.microsoft.com/office/drawing/2014/main" id="{1DA2D339-1630-9CF3-DCE4-72E7E2026237}"/>
              </a:ext>
            </a:extLst>
          </p:cNvPr>
          <p:cNvPicPr>
            <a:picLocks noChangeAspect="1"/>
          </p:cNvPicPr>
          <p:nvPr/>
        </p:nvPicPr>
        <p:blipFill>
          <a:blip r:embed="rId2"/>
          <a:stretch>
            <a:fillRect/>
          </a:stretch>
        </p:blipFill>
        <p:spPr>
          <a:xfrm>
            <a:off x="7147379" y="2806083"/>
            <a:ext cx="518160" cy="518160"/>
          </a:xfrm>
          <a:prstGeom prst="rect">
            <a:avLst/>
          </a:prstGeom>
        </p:spPr>
      </p:pic>
      <p:pic>
        <p:nvPicPr>
          <p:cNvPr id="50" name="Picture 49" descr="Icon&#10;&#10;Description automatically generated with medium confidence">
            <a:extLst>
              <a:ext uri="{FF2B5EF4-FFF2-40B4-BE49-F238E27FC236}">
                <a16:creationId xmlns:a16="http://schemas.microsoft.com/office/drawing/2014/main" id="{FB23A3D2-E6E9-669F-AAB9-3509B50FE913}"/>
              </a:ext>
            </a:extLst>
          </p:cNvPr>
          <p:cNvPicPr>
            <a:picLocks noChangeAspect="1"/>
          </p:cNvPicPr>
          <p:nvPr/>
        </p:nvPicPr>
        <p:blipFill>
          <a:blip r:embed="rId2"/>
          <a:stretch>
            <a:fillRect/>
          </a:stretch>
        </p:blipFill>
        <p:spPr>
          <a:xfrm>
            <a:off x="8024992" y="2806083"/>
            <a:ext cx="518160" cy="518160"/>
          </a:xfrm>
          <a:prstGeom prst="rect">
            <a:avLst/>
          </a:prstGeom>
        </p:spPr>
      </p:pic>
      <p:pic>
        <p:nvPicPr>
          <p:cNvPr id="51" name="Picture 50" descr="Icon&#10;&#10;Description automatically generated with medium confidence">
            <a:extLst>
              <a:ext uri="{FF2B5EF4-FFF2-40B4-BE49-F238E27FC236}">
                <a16:creationId xmlns:a16="http://schemas.microsoft.com/office/drawing/2014/main" id="{85C72EDF-19CA-6D94-0304-4C9FCBC1F324}"/>
              </a:ext>
            </a:extLst>
          </p:cNvPr>
          <p:cNvPicPr>
            <a:picLocks noChangeAspect="1"/>
          </p:cNvPicPr>
          <p:nvPr/>
        </p:nvPicPr>
        <p:blipFill>
          <a:blip r:embed="rId2"/>
          <a:stretch>
            <a:fillRect/>
          </a:stretch>
        </p:blipFill>
        <p:spPr>
          <a:xfrm>
            <a:off x="8902605" y="2806083"/>
            <a:ext cx="518160" cy="518160"/>
          </a:xfrm>
          <a:prstGeom prst="rect">
            <a:avLst/>
          </a:prstGeom>
        </p:spPr>
      </p:pic>
      <p:pic>
        <p:nvPicPr>
          <p:cNvPr id="52" name="Picture 51" descr="Icon&#10;&#10;Description automatically generated with medium confidence">
            <a:extLst>
              <a:ext uri="{FF2B5EF4-FFF2-40B4-BE49-F238E27FC236}">
                <a16:creationId xmlns:a16="http://schemas.microsoft.com/office/drawing/2014/main" id="{DFAB647B-8FD0-9280-212E-E51487D786E9}"/>
              </a:ext>
            </a:extLst>
          </p:cNvPr>
          <p:cNvPicPr>
            <a:picLocks noChangeAspect="1"/>
          </p:cNvPicPr>
          <p:nvPr/>
        </p:nvPicPr>
        <p:blipFill>
          <a:blip r:embed="rId2"/>
          <a:stretch>
            <a:fillRect/>
          </a:stretch>
        </p:blipFill>
        <p:spPr>
          <a:xfrm>
            <a:off x="9780218" y="2806083"/>
            <a:ext cx="518160" cy="518160"/>
          </a:xfrm>
          <a:prstGeom prst="rect">
            <a:avLst/>
          </a:prstGeom>
        </p:spPr>
      </p:pic>
      <p:pic>
        <p:nvPicPr>
          <p:cNvPr id="53" name="Picture 52" descr="Icon&#10;&#10;Description automatically generated with medium confidence">
            <a:extLst>
              <a:ext uri="{FF2B5EF4-FFF2-40B4-BE49-F238E27FC236}">
                <a16:creationId xmlns:a16="http://schemas.microsoft.com/office/drawing/2014/main" id="{F3D6505E-218E-0D9F-FCBE-4D7E00AABEB2}"/>
              </a:ext>
            </a:extLst>
          </p:cNvPr>
          <p:cNvPicPr>
            <a:picLocks noChangeAspect="1"/>
          </p:cNvPicPr>
          <p:nvPr/>
        </p:nvPicPr>
        <p:blipFill>
          <a:blip r:embed="rId2"/>
          <a:stretch>
            <a:fillRect/>
          </a:stretch>
        </p:blipFill>
        <p:spPr>
          <a:xfrm>
            <a:off x="1881701" y="249972"/>
            <a:ext cx="518160" cy="518160"/>
          </a:xfrm>
          <a:prstGeom prst="rect">
            <a:avLst/>
          </a:prstGeom>
        </p:spPr>
      </p:pic>
      <p:pic>
        <p:nvPicPr>
          <p:cNvPr id="54" name="Picture 53" descr="Icon&#10;&#10;Description automatically generated with medium confidence">
            <a:extLst>
              <a:ext uri="{FF2B5EF4-FFF2-40B4-BE49-F238E27FC236}">
                <a16:creationId xmlns:a16="http://schemas.microsoft.com/office/drawing/2014/main" id="{492E543B-BB39-310B-7B9B-E18FA897B87A}"/>
              </a:ext>
            </a:extLst>
          </p:cNvPr>
          <p:cNvPicPr>
            <a:picLocks noChangeAspect="1"/>
          </p:cNvPicPr>
          <p:nvPr/>
        </p:nvPicPr>
        <p:blipFill>
          <a:blip r:embed="rId2"/>
          <a:stretch>
            <a:fillRect/>
          </a:stretch>
        </p:blipFill>
        <p:spPr>
          <a:xfrm>
            <a:off x="2759314" y="249972"/>
            <a:ext cx="518160" cy="518160"/>
          </a:xfrm>
          <a:prstGeom prst="rect">
            <a:avLst/>
          </a:prstGeom>
        </p:spPr>
      </p:pic>
      <p:pic>
        <p:nvPicPr>
          <p:cNvPr id="55" name="Picture 54" descr="Icon&#10;&#10;Description automatically generated with medium confidence">
            <a:extLst>
              <a:ext uri="{FF2B5EF4-FFF2-40B4-BE49-F238E27FC236}">
                <a16:creationId xmlns:a16="http://schemas.microsoft.com/office/drawing/2014/main" id="{54793040-3BB0-43DA-CDCA-5A242C0948AA}"/>
              </a:ext>
            </a:extLst>
          </p:cNvPr>
          <p:cNvPicPr>
            <a:picLocks noChangeAspect="1"/>
          </p:cNvPicPr>
          <p:nvPr/>
        </p:nvPicPr>
        <p:blipFill>
          <a:blip r:embed="rId2"/>
          <a:stretch>
            <a:fillRect/>
          </a:stretch>
        </p:blipFill>
        <p:spPr>
          <a:xfrm>
            <a:off x="3636927" y="249972"/>
            <a:ext cx="518160" cy="518160"/>
          </a:xfrm>
          <a:prstGeom prst="rect">
            <a:avLst/>
          </a:prstGeom>
        </p:spPr>
      </p:pic>
      <p:pic>
        <p:nvPicPr>
          <p:cNvPr id="56" name="Picture 55" descr="Icon&#10;&#10;Description automatically generated with medium confidence">
            <a:extLst>
              <a:ext uri="{FF2B5EF4-FFF2-40B4-BE49-F238E27FC236}">
                <a16:creationId xmlns:a16="http://schemas.microsoft.com/office/drawing/2014/main" id="{512ABCB8-990A-8699-72E9-1EADFBC34A20}"/>
              </a:ext>
            </a:extLst>
          </p:cNvPr>
          <p:cNvPicPr>
            <a:picLocks noChangeAspect="1"/>
          </p:cNvPicPr>
          <p:nvPr/>
        </p:nvPicPr>
        <p:blipFill>
          <a:blip r:embed="rId2"/>
          <a:stretch>
            <a:fillRect/>
          </a:stretch>
        </p:blipFill>
        <p:spPr>
          <a:xfrm>
            <a:off x="4514540" y="249972"/>
            <a:ext cx="518160" cy="518160"/>
          </a:xfrm>
          <a:prstGeom prst="rect">
            <a:avLst/>
          </a:prstGeom>
        </p:spPr>
      </p:pic>
      <p:pic>
        <p:nvPicPr>
          <p:cNvPr id="57" name="Picture 56" descr="Icon&#10;&#10;Description automatically generated with medium confidence">
            <a:extLst>
              <a:ext uri="{FF2B5EF4-FFF2-40B4-BE49-F238E27FC236}">
                <a16:creationId xmlns:a16="http://schemas.microsoft.com/office/drawing/2014/main" id="{8E4AFA25-E42A-B7FD-2F6D-EB69B9C0FFE9}"/>
              </a:ext>
            </a:extLst>
          </p:cNvPr>
          <p:cNvPicPr>
            <a:picLocks noChangeAspect="1"/>
          </p:cNvPicPr>
          <p:nvPr/>
        </p:nvPicPr>
        <p:blipFill>
          <a:blip r:embed="rId2"/>
          <a:stretch>
            <a:fillRect/>
          </a:stretch>
        </p:blipFill>
        <p:spPr>
          <a:xfrm>
            <a:off x="5392153" y="249972"/>
            <a:ext cx="518160" cy="518160"/>
          </a:xfrm>
          <a:prstGeom prst="rect">
            <a:avLst/>
          </a:prstGeom>
        </p:spPr>
      </p:pic>
      <p:pic>
        <p:nvPicPr>
          <p:cNvPr id="58" name="Picture 57" descr="Icon&#10;&#10;Description automatically generated with medium confidence">
            <a:extLst>
              <a:ext uri="{FF2B5EF4-FFF2-40B4-BE49-F238E27FC236}">
                <a16:creationId xmlns:a16="http://schemas.microsoft.com/office/drawing/2014/main" id="{F922EA22-4813-AF8D-3EAA-E49D267F3114}"/>
              </a:ext>
            </a:extLst>
          </p:cNvPr>
          <p:cNvPicPr>
            <a:picLocks noChangeAspect="1"/>
          </p:cNvPicPr>
          <p:nvPr/>
        </p:nvPicPr>
        <p:blipFill>
          <a:blip r:embed="rId2"/>
          <a:stretch>
            <a:fillRect/>
          </a:stretch>
        </p:blipFill>
        <p:spPr>
          <a:xfrm>
            <a:off x="6269766" y="249972"/>
            <a:ext cx="518160" cy="518160"/>
          </a:xfrm>
          <a:prstGeom prst="rect">
            <a:avLst/>
          </a:prstGeom>
        </p:spPr>
      </p:pic>
      <p:pic>
        <p:nvPicPr>
          <p:cNvPr id="59" name="Picture 58" descr="Icon&#10;&#10;Description automatically generated with medium confidence">
            <a:extLst>
              <a:ext uri="{FF2B5EF4-FFF2-40B4-BE49-F238E27FC236}">
                <a16:creationId xmlns:a16="http://schemas.microsoft.com/office/drawing/2014/main" id="{2148378F-07C2-DE57-5596-5D5CF815EC11}"/>
              </a:ext>
            </a:extLst>
          </p:cNvPr>
          <p:cNvPicPr>
            <a:picLocks noChangeAspect="1"/>
          </p:cNvPicPr>
          <p:nvPr/>
        </p:nvPicPr>
        <p:blipFill>
          <a:blip r:embed="rId2"/>
          <a:stretch>
            <a:fillRect/>
          </a:stretch>
        </p:blipFill>
        <p:spPr>
          <a:xfrm>
            <a:off x="7147379" y="249972"/>
            <a:ext cx="518160" cy="518160"/>
          </a:xfrm>
          <a:prstGeom prst="rect">
            <a:avLst/>
          </a:prstGeom>
        </p:spPr>
      </p:pic>
      <p:pic>
        <p:nvPicPr>
          <p:cNvPr id="60" name="Picture 59" descr="Icon&#10;&#10;Description automatically generated with medium confidence">
            <a:extLst>
              <a:ext uri="{FF2B5EF4-FFF2-40B4-BE49-F238E27FC236}">
                <a16:creationId xmlns:a16="http://schemas.microsoft.com/office/drawing/2014/main" id="{78A77A10-0555-FFD9-B103-81BC1418AC0E}"/>
              </a:ext>
            </a:extLst>
          </p:cNvPr>
          <p:cNvPicPr>
            <a:picLocks noChangeAspect="1"/>
          </p:cNvPicPr>
          <p:nvPr/>
        </p:nvPicPr>
        <p:blipFill>
          <a:blip r:embed="rId2"/>
          <a:stretch>
            <a:fillRect/>
          </a:stretch>
        </p:blipFill>
        <p:spPr>
          <a:xfrm>
            <a:off x="8024992" y="249972"/>
            <a:ext cx="518160" cy="518160"/>
          </a:xfrm>
          <a:prstGeom prst="rect">
            <a:avLst/>
          </a:prstGeom>
        </p:spPr>
      </p:pic>
      <p:pic>
        <p:nvPicPr>
          <p:cNvPr id="61" name="Picture 60" descr="Icon&#10;&#10;Description automatically generated with medium confidence">
            <a:extLst>
              <a:ext uri="{FF2B5EF4-FFF2-40B4-BE49-F238E27FC236}">
                <a16:creationId xmlns:a16="http://schemas.microsoft.com/office/drawing/2014/main" id="{2FD336F1-DEB0-0A20-02FC-09DD67053656}"/>
              </a:ext>
            </a:extLst>
          </p:cNvPr>
          <p:cNvPicPr>
            <a:picLocks noChangeAspect="1"/>
          </p:cNvPicPr>
          <p:nvPr/>
        </p:nvPicPr>
        <p:blipFill>
          <a:blip r:embed="rId2"/>
          <a:stretch>
            <a:fillRect/>
          </a:stretch>
        </p:blipFill>
        <p:spPr>
          <a:xfrm>
            <a:off x="8902605" y="249972"/>
            <a:ext cx="518160" cy="518160"/>
          </a:xfrm>
          <a:prstGeom prst="rect">
            <a:avLst/>
          </a:prstGeom>
        </p:spPr>
      </p:pic>
      <p:pic>
        <p:nvPicPr>
          <p:cNvPr id="62" name="Picture 61" descr="Icon&#10;&#10;Description automatically generated with medium confidence">
            <a:extLst>
              <a:ext uri="{FF2B5EF4-FFF2-40B4-BE49-F238E27FC236}">
                <a16:creationId xmlns:a16="http://schemas.microsoft.com/office/drawing/2014/main" id="{94231A1A-DCE3-EED9-323B-419B1C6C633B}"/>
              </a:ext>
            </a:extLst>
          </p:cNvPr>
          <p:cNvPicPr>
            <a:picLocks noChangeAspect="1"/>
          </p:cNvPicPr>
          <p:nvPr/>
        </p:nvPicPr>
        <p:blipFill>
          <a:blip r:embed="rId2"/>
          <a:stretch>
            <a:fillRect/>
          </a:stretch>
        </p:blipFill>
        <p:spPr>
          <a:xfrm>
            <a:off x="9780218" y="249972"/>
            <a:ext cx="518160" cy="518160"/>
          </a:xfrm>
          <a:prstGeom prst="rect">
            <a:avLst/>
          </a:prstGeom>
        </p:spPr>
      </p:pic>
      <p:pic>
        <p:nvPicPr>
          <p:cNvPr id="63" name="Picture 62" descr="Icon&#10;&#10;Description automatically generated with medium confidence">
            <a:extLst>
              <a:ext uri="{FF2B5EF4-FFF2-40B4-BE49-F238E27FC236}">
                <a16:creationId xmlns:a16="http://schemas.microsoft.com/office/drawing/2014/main" id="{17899E28-E34F-7F6E-79B4-3D7C41CEF7FB}"/>
              </a:ext>
            </a:extLst>
          </p:cNvPr>
          <p:cNvPicPr>
            <a:picLocks noChangeAspect="1"/>
          </p:cNvPicPr>
          <p:nvPr/>
        </p:nvPicPr>
        <p:blipFill>
          <a:blip r:embed="rId2"/>
          <a:stretch>
            <a:fillRect/>
          </a:stretch>
        </p:blipFill>
        <p:spPr>
          <a:xfrm>
            <a:off x="1881701" y="3453176"/>
            <a:ext cx="518160" cy="518160"/>
          </a:xfrm>
          <a:prstGeom prst="rect">
            <a:avLst/>
          </a:prstGeom>
        </p:spPr>
      </p:pic>
      <p:pic>
        <p:nvPicPr>
          <p:cNvPr id="1024" name="Picture 1023" descr="Icon&#10;&#10;Description automatically generated with medium confidence">
            <a:extLst>
              <a:ext uri="{FF2B5EF4-FFF2-40B4-BE49-F238E27FC236}">
                <a16:creationId xmlns:a16="http://schemas.microsoft.com/office/drawing/2014/main" id="{AD599B21-2779-835B-11B9-21DE217D7436}"/>
              </a:ext>
            </a:extLst>
          </p:cNvPr>
          <p:cNvPicPr>
            <a:picLocks noChangeAspect="1"/>
          </p:cNvPicPr>
          <p:nvPr/>
        </p:nvPicPr>
        <p:blipFill>
          <a:blip r:embed="rId2"/>
          <a:stretch>
            <a:fillRect/>
          </a:stretch>
        </p:blipFill>
        <p:spPr>
          <a:xfrm>
            <a:off x="2759314" y="3453176"/>
            <a:ext cx="518160" cy="518160"/>
          </a:xfrm>
          <a:prstGeom prst="rect">
            <a:avLst/>
          </a:prstGeom>
        </p:spPr>
      </p:pic>
      <p:pic>
        <p:nvPicPr>
          <p:cNvPr id="1025" name="Picture 1024" descr="Icon&#10;&#10;Description automatically generated with medium confidence">
            <a:extLst>
              <a:ext uri="{FF2B5EF4-FFF2-40B4-BE49-F238E27FC236}">
                <a16:creationId xmlns:a16="http://schemas.microsoft.com/office/drawing/2014/main" id="{6ADA702F-8493-9933-09B7-DBC642314EB6}"/>
              </a:ext>
            </a:extLst>
          </p:cNvPr>
          <p:cNvPicPr>
            <a:picLocks noChangeAspect="1"/>
          </p:cNvPicPr>
          <p:nvPr/>
        </p:nvPicPr>
        <p:blipFill>
          <a:blip r:embed="rId2"/>
          <a:stretch>
            <a:fillRect/>
          </a:stretch>
        </p:blipFill>
        <p:spPr>
          <a:xfrm>
            <a:off x="3636927" y="3453176"/>
            <a:ext cx="518160" cy="518160"/>
          </a:xfrm>
          <a:prstGeom prst="rect">
            <a:avLst/>
          </a:prstGeom>
        </p:spPr>
      </p:pic>
      <p:pic>
        <p:nvPicPr>
          <p:cNvPr id="1027" name="Picture 1026" descr="Icon&#10;&#10;Description automatically generated with medium confidence">
            <a:extLst>
              <a:ext uri="{FF2B5EF4-FFF2-40B4-BE49-F238E27FC236}">
                <a16:creationId xmlns:a16="http://schemas.microsoft.com/office/drawing/2014/main" id="{A637BFC3-696E-660D-CDBC-F01F5F281D68}"/>
              </a:ext>
            </a:extLst>
          </p:cNvPr>
          <p:cNvPicPr>
            <a:picLocks noChangeAspect="1"/>
          </p:cNvPicPr>
          <p:nvPr/>
        </p:nvPicPr>
        <p:blipFill>
          <a:blip r:embed="rId2"/>
          <a:stretch>
            <a:fillRect/>
          </a:stretch>
        </p:blipFill>
        <p:spPr>
          <a:xfrm>
            <a:off x="4514540" y="3453176"/>
            <a:ext cx="518160" cy="518160"/>
          </a:xfrm>
          <a:prstGeom prst="rect">
            <a:avLst/>
          </a:prstGeom>
        </p:spPr>
      </p:pic>
      <p:pic>
        <p:nvPicPr>
          <p:cNvPr id="1028" name="Picture 1027" descr="Icon&#10;&#10;Description automatically generated with medium confidence">
            <a:extLst>
              <a:ext uri="{FF2B5EF4-FFF2-40B4-BE49-F238E27FC236}">
                <a16:creationId xmlns:a16="http://schemas.microsoft.com/office/drawing/2014/main" id="{3E849E01-0BFE-BA74-55D1-F53F21334895}"/>
              </a:ext>
            </a:extLst>
          </p:cNvPr>
          <p:cNvPicPr>
            <a:picLocks noChangeAspect="1"/>
          </p:cNvPicPr>
          <p:nvPr/>
        </p:nvPicPr>
        <p:blipFill>
          <a:blip r:embed="rId2"/>
          <a:stretch>
            <a:fillRect/>
          </a:stretch>
        </p:blipFill>
        <p:spPr>
          <a:xfrm>
            <a:off x="5392153" y="3453176"/>
            <a:ext cx="518160" cy="518160"/>
          </a:xfrm>
          <a:prstGeom prst="rect">
            <a:avLst/>
          </a:prstGeom>
        </p:spPr>
      </p:pic>
      <p:pic>
        <p:nvPicPr>
          <p:cNvPr id="1029" name="Picture 1028" descr="Icon&#10;&#10;Description automatically generated with medium confidence">
            <a:extLst>
              <a:ext uri="{FF2B5EF4-FFF2-40B4-BE49-F238E27FC236}">
                <a16:creationId xmlns:a16="http://schemas.microsoft.com/office/drawing/2014/main" id="{85498409-2999-3A7E-F642-329FAC2B7818}"/>
              </a:ext>
            </a:extLst>
          </p:cNvPr>
          <p:cNvPicPr>
            <a:picLocks noChangeAspect="1"/>
          </p:cNvPicPr>
          <p:nvPr/>
        </p:nvPicPr>
        <p:blipFill>
          <a:blip r:embed="rId2"/>
          <a:stretch>
            <a:fillRect/>
          </a:stretch>
        </p:blipFill>
        <p:spPr>
          <a:xfrm>
            <a:off x="6269766" y="3453176"/>
            <a:ext cx="518160" cy="518160"/>
          </a:xfrm>
          <a:prstGeom prst="rect">
            <a:avLst/>
          </a:prstGeom>
        </p:spPr>
      </p:pic>
      <p:pic>
        <p:nvPicPr>
          <p:cNvPr id="1030" name="Picture 1029" descr="Icon&#10;&#10;Description automatically generated with medium confidence">
            <a:extLst>
              <a:ext uri="{FF2B5EF4-FFF2-40B4-BE49-F238E27FC236}">
                <a16:creationId xmlns:a16="http://schemas.microsoft.com/office/drawing/2014/main" id="{5886A584-22E5-DCFE-5B04-309992256A5E}"/>
              </a:ext>
            </a:extLst>
          </p:cNvPr>
          <p:cNvPicPr>
            <a:picLocks noChangeAspect="1"/>
          </p:cNvPicPr>
          <p:nvPr/>
        </p:nvPicPr>
        <p:blipFill>
          <a:blip r:embed="rId2"/>
          <a:stretch>
            <a:fillRect/>
          </a:stretch>
        </p:blipFill>
        <p:spPr>
          <a:xfrm>
            <a:off x="7147379" y="3453176"/>
            <a:ext cx="518160" cy="518160"/>
          </a:xfrm>
          <a:prstGeom prst="rect">
            <a:avLst/>
          </a:prstGeom>
        </p:spPr>
      </p:pic>
      <p:pic>
        <p:nvPicPr>
          <p:cNvPr id="1031" name="Picture 1030" descr="Icon&#10;&#10;Description automatically generated with medium confidence">
            <a:extLst>
              <a:ext uri="{FF2B5EF4-FFF2-40B4-BE49-F238E27FC236}">
                <a16:creationId xmlns:a16="http://schemas.microsoft.com/office/drawing/2014/main" id="{B9D140A4-8DF8-6D63-1EAB-1EC85DCFD227}"/>
              </a:ext>
            </a:extLst>
          </p:cNvPr>
          <p:cNvPicPr>
            <a:picLocks noChangeAspect="1"/>
          </p:cNvPicPr>
          <p:nvPr/>
        </p:nvPicPr>
        <p:blipFill>
          <a:blip r:embed="rId2"/>
          <a:stretch>
            <a:fillRect/>
          </a:stretch>
        </p:blipFill>
        <p:spPr>
          <a:xfrm>
            <a:off x="8024992" y="3453176"/>
            <a:ext cx="518160" cy="518160"/>
          </a:xfrm>
          <a:prstGeom prst="rect">
            <a:avLst/>
          </a:prstGeom>
        </p:spPr>
      </p:pic>
      <p:pic>
        <p:nvPicPr>
          <p:cNvPr id="1032" name="Picture 1031" descr="Icon&#10;&#10;Description automatically generated with medium confidence">
            <a:extLst>
              <a:ext uri="{FF2B5EF4-FFF2-40B4-BE49-F238E27FC236}">
                <a16:creationId xmlns:a16="http://schemas.microsoft.com/office/drawing/2014/main" id="{82D5808A-8F2F-C837-54AD-A5D32AA32978}"/>
              </a:ext>
            </a:extLst>
          </p:cNvPr>
          <p:cNvPicPr>
            <a:picLocks noChangeAspect="1"/>
          </p:cNvPicPr>
          <p:nvPr/>
        </p:nvPicPr>
        <p:blipFill>
          <a:blip r:embed="rId2"/>
          <a:stretch>
            <a:fillRect/>
          </a:stretch>
        </p:blipFill>
        <p:spPr>
          <a:xfrm>
            <a:off x="8902605" y="3453176"/>
            <a:ext cx="518160" cy="518160"/>
          </a:xfrm>
          <a:prstGeom prst="rect">
            <a:avLst/>
          </a:prstGeom>
        </p:spPr>
      </p:pic>
      <p:pic>
        <p:nvPicPr>
          <p:cNvPr id="1033" name="Picture 1032" descr="Icon&#10;&#10;Description automatically generated with medium confidence">
            <a:extLst>
              <a:ext uri="{FF2B5EF4-FFF2-40B4-BE49-F238E27FC236}">
                <a16:creationId xmlns:a16="http://schemas.microsoft.com/office/drawing/2014/main" id="{9C0838B6-D1FA-C297-58D0-A0059A09A321}"/>
              </a:ext>
            </a:extLst>
          </p:cNvPr>
          <p:cNvPicPr>
            <a:picLocks noChangeAspect="1"/>
          </p:cNvPicPr>
          <p:nvPr/>
        </p:nvPicPr>
        <p:blipFill>
          <a:blip r:embed="rId2"/>
          <a:stretch>
            <a:fillRect/>
          </a:stretch>
        </p:blipFill>
        <p:spPr>
          <a:xfrm>
            <a:off x="9780218" y="3453176"/>
            <a:ext cx="518160" cy="518160"/>
          </a:xfrm>
          <a:prstGeom prst="rect">
            <a:avLst/>
          </a:prstGeom>
        </p:spPr>
      </p:pic>
      <p:pic>
        <p:nvPicPr>
          <p:cNvPr id="1034" name="Picture 1033" descr="Icon&#10;&#10;Description automatically generated with medium confidence">
            <a:extLst>
              <a:ext uri="{FF2B5EF4-FFF2-40B4-BE49-F238E27FC236}">
                <a16:creationId xmlns:a16="http://schemas.microsoft.com/office/drawing/2014/main" id="{D507B264-5A87-25CA-05D9-D219870E546D}"/>
              </a:ext>
            </a:extLst>
          </p:cNvPr>
          <p:cNvPicPr>
            <a:picLocks noChangeAspect="1"/>
          </p:cNvPicPr>
          <p:nvPr/>
        </p:nvPicPr>
        <p:blipFill>
          <a:blip r:embed="rId2"/>
          <a:stretch>
            <a:fillRect/>
          </a:stretch>
        </p:blipFill>
        <p:spPr>
          <a:xfrm>
            <a:off x="1881701" y="4100269"/>
            <a:ext cx="518160" cy="518160"/>
          </a:xfrm>
          <a:prstGeom prst="rect">
            <a:avLst/>
          </a:prstGeom>
        </p:spPr>
      </p:pic>
      <p:pic>
        <p:nvPicPr>
          <p:cNvPr id="1035" name="Picture 1034" descr="Icon&#10;&#10;Description automatically generated with medium confidence">
            <a:extLst>
              <a:ext uri="{FF2B5EF4-FFF2-40B4-BE49-F238E27FC236}">
                <a16:creationId xmlns:a16="http://schemas.microsoft.com/office/drawing/2014/main" id="{04C808EC-81B7-9B99-4406-016776EB7A57}"/>
              </a:ext>
            </a:extLst>
          </p:cNvPr>
          <p:cNvPicPr>
            <a:picLocks noChangeAspect="1"/>
          </p:cNvPicPr>
          <p:nvPr/>
        </p:nvPicPr>
        <p:blipFill>
          <a:blip r:embed="rId2"/>
          <a:stretch>
            <a:fillRect/>
          </a:stretch>
        </p:blipFill>
        <p:spPr>
          <a:xfrm>
            <a:off x="2759314" y="4100269"/>
            <a:ext cx="518160" cy="518160"/>
          </a:xfrm>
          <a:prstGeom prst="rect">
            <a:avLst/>
          </a:prstGeom>
        </p:spPr>
      </p:pic>
      <p:pic>
        <p:nvPicPr>
          <p:cNvPr id="1036" name="Picture 1035" descr="Icon&#10;&#10;Description automatically generated with medium confidence">
            <a:extLst>
              <a:ext uri="{FF2B5EF4-FFF2-40B4-BE49-F238E27FC236}">
                <a16:creationId xmlns:a16="http://schemas.microsoft.com/office/drawing/2014/main" id="{5FE3ACCE-4CC5-E35A-5CD3-0632C808D116}"/>
              </a:ext>
            </a:extLst>
          </p:cNvPr>
          <p:cNvPicPr>
            <a:picLocks noChangeAspect="1"/>
          </p:cNvPicPr>
          <p:nvPr/>
        </p:nvPicPr>
        <p:blipFill>
          <a:blip r:embed="rId2"/>
          <a:stretch>
            <a:fillRect/>
          </a:stretch>
        </p:blipFill>
        <p:spPr>
          <a:xfrm>
            <a:off x="3636927" y="4100269"/>
            <a:ext cx="518160" cy="518160"/>
          </a:xfrm>
          <a:prstGeom prst="rect">
            <a:avLst/>
          </a:prstGeom>
        </p:spPr>
      </p:pic>
      <p:pic>
        <p:nvPicPr>
          <p:cNvPr id="1037" name="Picture 1036" descr="Icon&#10;&#10;Description automatically generated with medium confidence">
            <a:extLst>
              <a:ext uri="{FF2B5EF4-FFF2-40B4-BE49-F238E27FC236}">
                <a16:creationId xmlns:a16="http://schemas.microsoft.com/office/drawing/2014/main" id="{2B60FD3F-2B32-44DB-A4A6-2893EB7D4D4D}"/>
              </a:ext>
            </a:extLst>
          </p:cNvPr>
          <p:cNvPicPr>
            <a:picLocks noChangeAspect="1"/>
          </p:cNvPicPr>
          <p:nvPr/>
        </p:nvPicPr>
        <p:blipFill>
          <a:blip r:embed="rId2"/>
          <a:stretch>
            <a:fillRect/>
          </a:stretch>
        </p:blipFill>
        <p:spPr>
          <a:xfrm>
            <a:off x="4514540" y="4100269"/>
            <a:ext cx="518160" cy="518160"/>
          </a:xfrm>
          <a:prstGeom prst="rect">
            <a:avLst/>
          </a:prstGeom>
        </p:spPr>
      </p:pic>
      <p:pic>
        <p:nvPicPr>
          <p:cNvPr id="1038" name="Picture 1037" descr="Icon&#10;&#10;Description automatically generated with medium confidence">
            <a:extLst>
              <a:ext uri="{FF2B5EF4-FFF2-40B4-BE49-F238E27FC236}">
                <a16:creationId xmlns:a16="http://schemas.microsoft.com/office/drawing/2014/main" id="{6CBAF6A4-F43B-DB58-74C8-754F68F96F67}"/>
              </a:ext>
            </a:extLst>
          </p:cNvPr>
          <p:cNvPicPr>
            <a:picLocks noChangeAspect="1"/>
          </p:cNvPicPr>
          <p:nvPr/>
        </p:nvPicPr>
        <p:blipFill>
          <a:blip r:embed="rId2"/>
          <a:stretch>
            <a:fillRect/>
          </a:stretch>
        </p:blipFill>
        <p:spPr>
          <a:xfrm>
            <a:off x="5392153" y="4100269"/>
            <a:ext cx="518160" cy="518160"/>
          </a:xfrm>
          <a:prstGeom prst="rect">
            <a:avLst/>
          </a:prstGeom>
        </p:spPr>
      </p:pic>
      <p:pic>
        <p:nvPicPr>
          <p:cNvPr id="1039" name="Picture 1038" descr="Icon&#10;&#10;Description automatically generated with medium confidence">
            <a:extLst>
              <a:ext uri="{FF2B5EF4-FFF2-40B4-BE49-F238E27FC236}">
                <a16:creationId xmlns:a16="http://schemas.microsoft.com/office/drawing/2014/main" id="{BE6D1E5B-F35A-6ABD-063E-425C3A0EAEFF}"/>
              </a:ext>
            </a:extLst>
          </p:cNvPr>
          <p:cNvPicPr>
            <a:picLocks noChangeAspect="1"/>
          </p:cNvPicPr>
          <p:nvPr/>
        </p:nvPicPr>
        <p:blipFill>
          <a:blip r:embed="rId2"/>
          <a:stretch>
            <a:fillRect/>
          </a:stretch>
        </p:blipFill>
        <p:spPr>
          <a:xfrm>
            <a:off x="6269766" y="4100269"/>
            <a:ext cx="518160" cy="518160"/>
          </a:xfrm>
          <a:prstGeom prst="rect">
            <a:avLst/>
          </a:prstGeom>
        </p:spPr>
      </p:pic>
      <p:pic>
        <p:nvPicPr>
          <p:cNvPr id="1040" name="Picture 1039" descr="Icon&#10;&#10;Description automatically generated with medium confidence">
            <a:extLst>
              <a:ext uri="{FF2B5EF4-FFF2-40B4-BE49-F238E27FC236}">
                <a16:creationId xmlns:a16="http://schemas.microsoft.com/office/drawing/2014/main" id="{0FD88075-5F58-A488-E95C-3304C17AFFE8}"/>
              </a:ext>
            </a:extLst>
          </p:cNvPr>
          <p:cNvPicPr>
            <a:picLocks noChangeAspect="1"/>
          </p:cNvPicPr>
          <p:nvPr/>
        </p:nvPicPr>
        <p:blipFill>
          <a:blip r:embed="rId2"/>
          <a:stretch>
            <a:fillRect/>
          </a:stretch>
        </p:blipFill>
        <p:spPr>
          <a:xfrm>
            <a:off x="7147379" y="4100269"/>
            <a:ext cx="518160" cy="518160"/>
          </a:xfrm>
          <a:prstGeom prst="rect">
            <a:avLst/>
          </a:prstGeom>
        </p:spPr>
      </p:pic>
      <p:pic>
        <p:nvPicPr>
          <p:cNvPr id="1041" name="Picture 1040" descr="Icon&#10;&#10;Description automatically generated with medium confidence">
            <a:extLst>
              <a:ext uri="{FF2B5EF4-FFF2-40B4-BE49-F238E27FC236}">
                <a16:creationId xmlns:a16="http://schemas.microsoft.com/office/drawing/2014/main" id="{E297DFAD-B9BC-A617-B873-03FE8AC7FB86}"/>
              </a:ext>
            </a:extLst>
          </p:cNvPr>
          <p:cNvPicPr>
            <a:picLocks noChangeAspect="1"/>
          </p:cNvPicPr>
          <p:nvPr/>
        </p:nvPicPr>
        <p:blipFill>
          <a:blip r:embed="rId2"/>
          <a:stretch>
            <a:fillRect/>
          </a:stretch>
        </p:blipFill>
        <p:spPr>
          <a:xfrm>
            <a:off x="8024992" y="4100269"/>
            <a:ext cx="518160" cy="518160"/>
          </a:xfrm>
          <a:prstGeom prst="rect">
            <a:avLst/>
          </a:prstGeom>
        </p:spPr>
      </p:pic>
      <p:pic>
        <p:nvPicPr>
          <p:cNvPr id="1042" name="Picture 1041" descr="Icon&#10;&#10;Description automatically generated with medium confidence">
            <a:extLst>
              <a:ext uri="{FF2B5EF4-FFF2-40B4-BE49-F238E27FC236}">
                <a16:creationId xmlns:a16="http://schemas.microsoft.com/office/drawing/2014/main" id="{1907ABD8-23D7-AA0D-ABE4-598D65A8BBDF}"/>
              </a:ext>
            </a:extLst>
          </p:cNvPr>
          <p:cNvPicPr>
            <a:picLocks noChangeAspect="1"/>
          </p:cNvPicPr>
          <p:nvPr/>
        </p:nvPicPr>
        <p:blipFill>
          <a:blip r:embed="rId2"/>
          <a:stretch>
            <a:fillRect/>
          </a:stretch>
        </p:blipFill>
        <p:spPr>
          <a:xfrm>
            <a:off x="8902605" y="4100269"/>
            <a:ext cx="518160" cy="518160"/>
          </a:xfrm>
          <a:prstGeom prst="rect">
            <a:avLst/>
          </a:prstGeom>
        </p:spPr>
      </p:pic>
      <p:pic>
        <p:nvPicPr>
          <p:cNvPr id="1043" name="Picture 1042" descr="Icon&#10;&#10;Description automatically generated with medium confidence">
            <a:extLst>
              <a:ext uri="{FF2B5EF4-FFF2-40B4-BE49-F238E27FC236}">
                <a16:creationId xmlns:a16="http://schemas.microsoft.com/office/drawing/2014/main" id="{EAFB58C8-F197-6627-5EF9-DE1708C9841C}"/>
              </a:ext>
            </a:extLst>
          </p:cNvPr>
          <p:cNvPicPr>
            <a:picLocks noChangeAspect="1"/>
          </p:cNvPicPr>
          <p:nvPr/>
        </p:nvPicPr>
        <p:blipFill>
          <a:blip r:embed="rId2"/>
          <a:stretch>
            <a:fillRect/>
          </a:stretch>
        </p:blipFill>
        <p:spPr>
          <a:xfrm>
            <a:off x="9780218" y="4100269"/>
            <a:ext cx="518160" cy="518160"/>
          </a:xfrm>
          <a:prstGeom prst="rect">
            <a:avLst/>
          </a:prstGeom>
        </p:spPr>
      </p:pic>
      <p:pic>
        <p:nvPicPr>
          <p:cNvPr id="1044" name="Picture 1043" descr="Icon&#10;&#10;Description automatically generated with medium confidence">
            <a:extLst>
              <a:ext uri="{FF2B5EF4-FFF2-40B4-BE49-F238E27FC236}">
                <a16:creationId xmlns:a16="http://schemas.microsoft.com/office/drawing/2014/main" id="{4785BDD2-C2A6-0467-E405-01E672D95951}"/>
              </a:ext>
            </a:extLst>
          </p:cNvPr>
          <p:cNvPicPr>
            <a:picLocks noChangeAspect="1"/>
          </p:cNvPicPr>
          <p:nvPr/>
        </p:nvPicPr>
        <p:blipFill>
          <a:blip r:embed="rId2"/>
          <a:stretch>
            <a:fillRect/>
          </a:stretch>
        </p:blipFill>
        <p:spPr>
          <a:xfrm>
            <a:off x="1881701" y="4747362"/>
            <a:ext cx="518160" cy="518160"/>
          </a:xfrm>
          <a:prstGeom prst="rect">
            <a:avLst/>
          </a:prstGeom>
        </p:spPr>
      </p:pic>
      <p:pic>
        <p:nvPicPr>
          <p:cNvPr id="1045" name="Picture 1044" descr="Icon&#10;&#10;Description automatically generated with medium confidence">
            <a:extLst>
              <a:ext uri="{FF2B5EF4-FFF2-40B4-BE49-F238E27FC236}">
                <a16:creationId xmlns:a16="http://schemas.microsoft.com/office/drawing/2014/main" id="{F6F86602-92B4-5064-CC54-CEC397800225}"/>
              </a:ext>
            </a:extLst>
          </p:cNvPr>
          <p:cNvPicPr>
            <a:picLocks noChangeAspect="1"/>
          </p:cNvPicPr>
          <p:nvPr/>
        </p:nvPicPr>
        <p:blipFill>
          <a:blip r:embed="rId2"/>
          <a:stretch>
            <a:fillRect/>
          </a:stretch>
        </p:blipFill>
        <p:spPr>
          <a:xfrm>
            <a:off x="2759314" y="4747362"/>
            <a:ext cx="518160" cy="518160"/>
          </a:xfrm>
          <a:prstGeom prst="rect">
            <a:avLst/>
          </a:prstGeom>
        </p:spPr>
      </p:pic>
      <p:pic>
        <p:nvPicPr>
          <p:cNvPr id="1046" name="Picture 1045" descr="Icon&#10;&#10;Description automatically generated with medium confidence">
            <a:extLst>
              <a:ext uri="{FF2B5EF4-FFF2-40B4-BE49-F238E27FC236}">
                <a16:creationId xmlns:a16="http://schemas.microsoft.com/office/drawing/2014/main" id="{E3995E14-C2E4-CB83-92B3-0753E0509958}"/>
              </a:ext>
            </a:extLst>
          </p:cNvPr>
          <p:cNvPicPr>
            <a:picLocks noChangeAspect="1"/>
          </p:cNvPicPr>
          <p:nvPr/>
        </p:nvPicPr>
        <p:blipFill>
          <a:blip r:embed="rId2"/>
          <a:stretch>
            <a:fillRect/>
          </a:stretch>
        </p:blipFill>
        <p:spPr>
          <a:xfrm>
            <a:off x="3636927" y="4747362"/>
            <a:ext cx="518160" cy="518160"/>
          </a:xfrm>
          <a:prstGeom prst="rect">
            <a:avLst/>
          </a:prstGeom>
        </p:spPr>
      </p:pic>
      <p:pic>
        <p:nvPicPr>
          <p:cNvPr id="1047" name="Picture 1046" descr="Icon&#10;&#10;Description automatically generated with medium confidence">
            <a:extLst>
              <a:ext uri="{FF2B5EF4-FFF2-40B4-BE49-F238E27FC236}">
                <a16:creationId xmlns:a16="http://schemas.microsoft.com/office/drawing/2014/main" id="{D617DA44-7390-F51B-4578-30E7CDBB467D}"/>
              </a:ext>
            </a:extLst>
          </p:cNvPr>
          <p:cNvPicPr>
            <a:picLocks noChangeAspect="1"/>
          </p:cNvPicPr>
          <p:nvPr/>
        </p:nvPicPr>
        <p:blipFill>
          <a:blip r:embed="rId2"/>
          <a:stretch>
            <a:fillRect/>
          </a:stretch>
        </p:blipFill>
        <p:spPr>
          <a:xfrm>
            <a:off x="4514540" y="4747362"/>
            <a:ext cx="518160" cy="518160"/>
          </a:xfrm>
          <a:prstGeom prst="rect">
            <a:avLst/>
          </a:prstGeom>
        </p:spPr>
      </p:pic>
      <p:pic>
        <p:nvPicPr>
          <p:cNvPr id="1048" name="Picture 1047" descr="Icon&#10;&#10;Description automatically generated with medium confidence">
            <a:extLst>
              <a:ext uri="{FF2B5EF4-FFF2-40B4-BE49-F238E27FC236}">
                <a16:creationId xmlns:a16="http://schemas.microsoft.com/office/drawing/2014/main" id="{E861BE9F-BE4F-6AB7-2839-6FA443D0AA82}"/>
              </a:ext>
            </a:extLst>
          </p:cNvPr>
          <p:cNvPicPr>
            <a:picLocks noChangeAspect="1"/>
          </p:cNvPicPr>
          <p:nvPr/>
        </p:nvPicPr>
        <p:blipFill>
          <a:blip r:embed="rId2"/>
          <a:stretch>
            <a:fillRect/>
          </a:stretch>
        </p:blipFill>
        <p:spPr>
          <a:xfrm>
            <a:off x="5392153" y="4747362"/>
            <a:ext cx="518160" cy="518160"/>
          </a:xfrm>
          <a:prstGeom prst="rect">
            <a:avLst/>
          </a:prstGeom>
        </p:spPr>
      </p:pic>
      <p:pic>
        <p:nvPicPr>
          <p:cNvPr id="1049" name="Picture 1048" descr="Icon&#10;&#10;Description automatically generated with medium confidence">
            <a:extLst>
              <a:ext uri="{FF2B5EF4-FFF2-40B4-BE49-F238E27FC236}">
                <a16:creationId xmlns:a16="http://schemas.microsoft.com/office/drawing/2014/main" id="{53D2CC86-DA0A-B4B2-7B21-81A77438B3A6}"/>
              </a:ext>
            </a:extLst>
          </p:cNvPr>
          <p:cNvPicPr>
            <a:picLocks noChangeAspect="1"/>
          </p:cNvPicPr>
          <p:nvPr/>
        </p:nvPicPr>
        <p:blipFill>
          <a:blip r:embed="rId2"/>
          <a:stretch>
            <a:fillRect/>
          </a:stretch>
        </p:blipFill>
        <p:spPr>
          <a:xfrm>
            <a:off x="6269766" y="4747362"/>
            <a:ext cx="518160" cy="518160"/>
          </a:xfrm>
          <a:prstGeom prst="rect">
            <a:avLst/>
          </a:prstGeom>
        </p:spPr>
      </p:pic>
      <p:pic>
        <p:nvPicPr>
          <p:cNvPr id="1050" name="Picture 1049" descr="Icon&#10;&#10;Description automatically generated with medium confidence">
            <a:extLst>
              <a:ext uri="{FF2B5EF4-FFF2-40B4-BE49-F238E27FC236}">
                <a16:creationId xmlns:a16="http://schemas.microsoft.com/office/drawing/2014/main" id="{8DDCBF64-3529-68B4-BAC4-F767DE593503}"/>
              </a:ext>
            </a:extLst>
          </p:cNvPr>
          <p:cNvPicPr>
            <a:picLocks noChangeAspect="1"/>
          </p:cNvPicPr>
          <p:nvPr/>
        </p:nvPicPr>
        <p:blipFill>
          <a:blip r:embed="rId2"/>
          <a:stretch>
            <a:fillRect/>
          </a:stretch>
        </p:blipFill>
        <p:spPr>
          <a:xfrm>
            <a:off x="7147379" y="4747362"/>
            <a:ext cx="518160" cy="518160"/>
          </a:xfrm>
          <a:prstGeom prst="rect">
            <a:avLst/>
          </a:prstGeom>
        </p:spPr>
      </p:pic>
      <p:pic>
        <p:nvPicPr>
          <p:cNvPr id="1051" name="Picture 1050" descr="Icon&#10;&#10;Description automatically generated with medium confidence">
            <a:extLst>
              <a:ext uri="{FF2B5EF4-FFF2-40B4-BE49-F238E27FC236}">
                <a16:creationId xmlns:a16="http://schemas.microsoft.com/office/drawing/2014/main" id="{C103D98A-5946-C8F4-FAFB-A563C9069331}"/>
              </a:ext>
            </a:extLst>
          </p:cNvPr>
          <p:cNvPicPr>
            <a:picLocks noChangeAspect="1"/>
          </p:cNvPicPr>
          <p:nvPr/>
        </p:nvPicPr>
        <p:blipFill>
          <a:blip r:embed="rId2"/>
          <a:stretch>
            <a:fillRect/>
          </a:stretch>
        </p:blipFill>
        <p:spPr>
          <a:xfrm>
            <a:off x="8024992" y="4747362"/>
            <a:ext cx="518160" cy="518160"/>
          </a:xfrm>
          <a:prstGeom prst="rect">
            <a:avLst/>
          </a:prstGeom>
        </p:spPr>
      </p:pic>
      <p:pic>
        <p:nvPicPr>
          <p:cNvPr id="1052" name="Picture 1051" descr="Icon&#10;&#10;Description automatically generated with medium confidence">
            <a:extLst>
              <a:ext uri="{FF2B5EF4-FFF2-40B4-BE49-F238E27FC236}">
                <a16:creationId xmlns:a16="http://schemas.microsoft.com/office/drawing/2014/main" id="{2F3C25AF-61D5-6B4F-08CA-F19A01D934EB}"/>
              </a:ext>
            </a:extLst>
          </p:cNvPr>
          <p:cNvPicPr>
            <a:picLocks noChangeAspect="1"/>
          </p:cNvPicPr>
          <p:nvPr/>
        </p:nvPicPr>
        <p:blipFill>
          <a:blip r:embed="rId2"/>
          <a:stretch>
            <a:fillRect/>
          </a:stretch>
        </p:blipFill>
        <p:spPr>
          <a:xfrm>
            <a:off x="8902605" y="4747362"/>
            <a:ext cx="518160" cy="518160"/>
          </a:xfrm>
          <a:prstGeom prst="rect">
            <a:avLst/>
          </a:prstGeom>
        </p:spPr>
      </p:pic>
      <p:pic>
        <p:nvPicPr>
          <p:cNvPr id="1053" name="Picture 1052" descr="Icon&#10;&#10;Description automatically generated with medium confidence">
            <a:extLst>
              <a:ext uri="{FF2B5EF4-FFF2-40B4-BE49-F238E27FC236}">
                <a16:creationId xmlns:a16="http://schemas.microsoft.com/office/drawing/2014/main" id="{8EA250AC-430C-96B1-BCB1-B953F05EC13D}"/>
              </a:ext>
            </a:extLst>
          </p:cNvPr>
          <p:cNvPicPr>
            <a:picLocks noChangeAspect="1"/>
          </p:cNvPicPr>
          <p:nvPr/>
        </p:nvPicPr>
        <p:blipFill>
          <a:blip r:embed="rId2"/>
          <a:stretch>
            <a:fillRect/>
          </a:stretch>
        </p:blipFill>
        <p:spPr>
          <a:xfrm>
            <a:off x="9780218" y="4747362"/>
            <a:ext cx="518160" cy="518160"/>
          </a:xfrm>
          <a:prstGeom prst="rect">
            <a:avLst/>
          </a:prstGeom>
        </p:spPr>
      </p:pic>
      <p:pic>
        <p:nvPicPr>
          <p:cNvPr id="1054" name="Picture 1053" descr="Icon&#10;&#10;Description automatically generated with medium confidence">
            <a:extLst>
              <a:ext uri="{FF2B5EF4-FFF2-40B4-BE49-F238E27FC236}">
                <a16:creationId xmlns:a16="http://schemas.microsoft.com/office/drawing/2014/main" id="{43F2DAC6-F9C1-3250-1443-5AFDB178A543}"/>
              </a:ext>
            </a:extLst>
          </p:cNvPr>
          <p:cNvPicPr>
            <a:picLocks noChangeAspect="1"/>
          </p:cNvPicPr>
          <p:nvPr/>
        </p:nvPicPr>
        <p:blipFill>
          <a:blip r:embed="rId2"/>
          <a:stretch>
            <a:fillRect/>
          </a:stretch>
        </p:blipFill>
        <p:spPr>
          <a:xfrm>
            <a:off x="1881701" y="5394455"/>
            <a:ext cx="518160" cy="518160"/>
          </a:xfrm>
          <a:prstGeom prst="rect">
            <a:avLst/>
          </a:prstGeom>
        </p:spPr>
      </p:pic>
      <p:pic>
        <p:nvPicPr>
          <p:cNvPr id="1055" name="Picture 1054" descr="Icon&#10;&#10;Description automatically generated with medium confidence">
            <a:extLst>
              <a:ext uri="{FF2B5EF4-FFF2-40B4-BE49-F238E27FC236}">
                <a16:creationId xmlns:a16="http://schemas.microsoft.com/office/drawing/2014/main" id="{1E4B5A21-0819-2780-1F0E-04C814FB1343}"/>
              </a:ext>
            </a:extLst>
          </p:cNvPr>
          <p:cNvPicPr>
            <a:picLocks noChangeAspect="1"/>
          </p:cNvPicPr>
          <p:nvPr/>
        </p:nvPicPr>
        <p:blipFill>
          <a:blip r:embed="rId2"/>
          <a:stretch>
            <a:fillRect/>
          </a:stretch>
        </p:blipFill>
        <p:spPr>
          <a:xfrm>
            <a:off x="2759314" y="5394455"/>
            <a:ext cx="518160" cy="518160"/>
          </a:xfrm>
          <a:prstGeom prst="rect">
            <a:avLst/>
          </a:prstGeom>
        </p:spPr>
      </p:pic>
      <p:pic>
        <p:nvPicPr>
          <p:cNvPr id="1056" name="Picture 1055" descr="Icon&#10;&#10;Description automatically generated with medium confidence">
            <a:extLst>
              <a:ext uri="{FF2B5EF4-FFF2-40B4-BE49-F238E27FC236}">
                <a16:creationId xmlns:a16="http://schemas.microsoft.com/office/drawing/2014/main" id="{7F0D0FD8-AC5B-3BF7-C6EF-E3FF70602436}"/>
              </a:ext>
            </a:extLst>
          </p:cNvPr>
          <p:cNvPicPr>
            <a:picLocks noChangeAspect="1"/>
          </p:cNvPicPr>
          <p:nvPr/>
        </p:nvPicPr>
        <p:blipFill>
          <a:blip r:embed="rId2"/>
          <a:stretch>
            <a:fillRect/>
          </a:stretch>
        </p:blipFill>
        <p:spPr>
          <a:xfrm>
            <a:off x="3636927" y="5394455"/>
            <a:ext cx="518160" cy="518160"/>
          </a:xfrm>
          <a:prstGeom prst="rect">
            <a:avLst/>
          </a:prstGeom>
        </p:spPr>
      </p:pic>
      <p:pic>
        <p:nvPicPr>
          <p:cNvPr id="1057" name="Picture 1056" descr="Icon&#10;&#10;Description automatically generated with medium confidence">
            <a:extLst>
              <a:ext uri="{FF2B5EF4-FFF2-40B4-BE49-F238E27FC236}">
                <a16:creationId xmlns:a16="http://schemas.microsoft.com/office/drawing/2014/main" id="{CD3EED4F-9C8B-9803-8761-E3D3A5EC8585}"/>
              </a:ext>
            </a:extLst>
          </p:cNvPr>
          <p:cNvPicPr>
            <a:picLocks noChangeAspect="1"/>
          </p:cNvPicPr>
          <p:nvPr/>
        </p:nvPicPr>
        <p:blipFill>
          <a:blip r:embed="rId2"/>
          <a:stretch>
            <a:fillRect/>
          </a:stretch>
        </p:blipFill>
        <p:spPr>
          <a:xfrm>
            <a:off x="4514540" y="5394455"/>
            <a:ext cx="518160" cy="518160"/>
          </a:xfrm>
          <a:prstGeom prst="rect">
            <a:avLst/>
          </a:prstGeom>
        </p:spPr>
      </p:pic>
      <p:pic>
        <p:nvPicPr>
          <p:cNvPr id="1058" name="Picture 1057" descr="Icon&#10;&#10;Description automatically generated with medium confidence">
            <a:extLst>
              <a:ext uri="{FF2B5EF4-FFF2-40B4-BE49-F238E27FC236}">
                <a16:creationId xmlns:a16="http://schemas.microsoft.com/office/drawing/2014/main" id="{543B6043-78CE-6B7F-4AB5-8501702E6AEF}"/>
              </a:ext>
            </a:extLst>
          </p:cNvPr>
          <p:cNvPicPr>
            <a:picLocks noChangeAspect="1"/>
          </p:cNvPicPr>
          <p:nvPr/>
        </p:nvPicPr>
        <p:blipFill>
          <a:blip r:embed="rId2"/>
          <a:stretch>
            <a:fillRect/>
          </a:stretch>
        </p:blipFill>
        <p:spPr>
          <a:xfrm>
            <a:off x="5392153" y="5394455"/>
            <a:ext cx="518160" cy="518160"/>
          </a:xfrm>
          <a:prstGeom prst="rect">
            <a:avLst/>
          </a:prstGeom>
        </p:spPr>
      </p:pic>
      <p:pic>
        <p:nvPicPr>
          <p:cNvPr id="1059" name="Picture 1058" descr="Icon&#10;&#10;Description automatically generated with medium confidence">
            <a:extLst>
              <a:ext uri="{FF2B5EF4-FFF2-40B4-BE49-F238E27FC236}">
                <a16:creationId xmlns:a16="http://schemas.microsoft.com/office/drawing/2014/main" id="{726FFDD4-A610-3EF0-B318-457A11B032A9}"/>
              </a:ext>
            </a:extLst>
          </p:cNvPr>
          <p:cNvPicPr>
            <a:picLocks noChangeAspect="1"/>
          </p:cNvPicPr>
          <p:nvPr/>
        </p:nvPicPr>
        <p:blipFill>
          <a:blip r:embed="rId2"/>
          <a:stretch>
            <a:fillRect/>
          </a:stretch>
        </p:blipFill>
        <p:spPr>
          <a:xfrm>
            <a:off x="6269766" y="5394455"/>
            <a:ext cx="518160" cy="518160"/>
          </a:xfrm>
          <a:prstGeom prst="rect">
            <a:avLst/>
          </a:prstGeom>
        </p:spPr>
      </p:pic>
      <p:pic>
        <p:nvPicPr>
          <p:cNvPr id="1060" name="Picture 1059" descr="Icon&#10;&#10;Description automatically generated with medium confidence">
            <a:extLst>
              <a:ext uri="{FF2B5EF4-FFF2-40B4-BE49-F238E27FC236}">
                <a16:creationId xmlns:a16="http://schemas.microsoft.com/office/drawing/2014/main" id="{A3F1BF53-324D-E595-9CC6-B54E97867FD9}"/>
              </a:ext>
            </a:extLst>
          </p:cNvPr>
          <p:cNvPicPr>
            <a:picLocks noChangeAspect="1"/>
          </p:cNvPicPr>
          <p:nvPr/>
        </p:nvPicPr>
        <p:blipFill>
          <a:blip r:embed="rId2"/>
          <a:stretch>
            <a:fillRect/>
          </a:stretch>
        </p:blipFill>
        <p:spPr>
          <a:xfrm>
            <a:off x="7147379" y="5394455"/>
            <a:ext cx="518160" cy="518160"/>
          </a:xfrm>
          <a:prstGeom prst="rect">
            <a:avLst/>
          </a:prstGeom>
        </p:spPr>
      </p:pic>
      <p:pic>
        <p:nvPicPr>
          <p:cNvPr id="1061" name="Picture 1060" descr="Icon&#10;&#10;Description automatically generated with medium confidence">
            <a:extLst>
              <a:ext uri="{FF2B5EF4-FFF2-40B4-BE49-F238E27FC236}">
                <a16:creationId xmlns:a16="http://schemas.microsoft.com/office/drawing/2014/main" id="{BA3D0B58-0DD9-AFB0-23A9-F0F988641107}"/>
              </a:ext>
            </a:extLst>
          </p:cNvPr>
          <p:cNvPicPr>
            <a:picLocks noChangeAspect="1"/>
          </p:cNvPicPr>
          <p:nvPr/>
        </p:nvPicPr>
        <p:blipFill>
          <a:blip r:embed="rId2"/>
          <a:stretch>
            <a:fillRect/>
          </a:stretch>
        </p:blipFill>
        <p:spPr>
          <a:xfrm>
            <a:off x="8024992" y="5394455"/>
            <a:ext cx="518160" cy="518160"/>
          </a:xfrm>
          <a:prstGeom prst="rect">
            <a:avLst/>
          </a:prstGeom>
        </p:spPr>
      </p:pic>
      <p:pic>
        <p:nvPicPr>
          <p:cNvPr id="1062" name="Picture 1061" descr="Icon&#10;&#10;Description automatically generated with medium confidence">
            <a:extLst>
              <a:ext uri="{FF2B5EF4-FFF2-40B4-BE49-F238E27FC236}">
                <a16:creationId xmlns:a16="http://schemas.microsoft.com/office/drawing/2014/main" id="{3559C4C2-67C9-3F03-F2F0-1C2442D6DB7C}"/>
              </a:ext>
            </a:extLst>
          </p:cNvPr>
          <p:cNvPicPr>
            <a:picLocks noChangeAspect="1"/>
          </p:cNvPicPr>
          <p:nvPr/>
        </p:nvPicPr>
        <p:blipFill>
          <a:blip r:embed="rId2"/>
          <a:stretch>
            <a:fillRect/>
          </a:stretch>
        </p:blipFill>
        <p:spPr>
          <a:xfrm>
            <a:off x="8902605" y="5394455"/>
            <a:ext cx="518160" cy="518160"/>
          </a:xfrm>
          <a:prstGeom prst="rect">
            <a:avLst/>
          </a:prstGeom>
        </p:spPr>
      </p:pic>
      <p:pic>
        <p:nvPicPr>
          <p:cNvPr id="1063" name="Picture 1062" descr="Icon&#10;&#10;Description automatically generated with medium confidence">
            <a:extLst>
              <a:ext uri="{FF2B5EF4-FFF2-40B4-BE49-F238E27FC236}">
                <a16:creationId xmlns:a16="http://schemas.microsoft.com/office/drawing/2014/main" id="{22DC11A3-5B2D-6F15-6E0B-25284D44FAB7}"/>
              </a:ext>
            </a:extLst>
          </p:cNvPr>
          <p:cNvPicPr>
            <a:picLocks noChangeAspect="1"/>
          </p:cNvPicPr>
          <p:nvPr/>
        </p:nvPicPr>
        <p:blipFill>
          <a:blip r:embed="rId2"/>
          <a:stretch>
            <a:fillRect/>
          </a:stretch>
        </p:blipFill>
        <p:spPr>
          <a:xfrm>
            <a:off x="9780218" y="5394455"/>
            <a:ext cx="518160" cy="518160"/>
          </a:xfrm>
          <a:prstGeom prst="rect">
            <a:avLst/>
          </a:prstGeom>
        </p:spPr>
      </p:pic>
      <p:pic>
        <p:nvPicPr>
          <p:cNvPr id="1064" name="Picture 1063" descr="Icon&#10;&#10;Description automatically generated with medium confidence">
            <a:extLst>
              <a:ext uri="{FF2B5EF4-FFF2-40B4-BE49-F238E27FC236}">
                <a16:creationId xmlns:a16="http://schemas.microsoft.com/office/drawing/2014/main" id="{5F483D55-D1DB-7A77-5F21-092F26E14375}"/>
              </a:ext>
            </a:extLst>
          </p:cNvPr>
          <p:cNvPicPr>
            <a:picLocks noChangeAspect="1"/>
          </p:cNvPicPr>
          <p:nvPr/>
        </p:nvPicPr>
        <p:blipFill>
          <a:blip r:embed="rId2"/>
          <a:stretch>
            <a:fillRect/>
          </a:stretch>
        </p:blipFill>
        <p:spPr>
          <a:xfrm>
            <a:off x="1881701" y="6023829"/>
            <a:ext cx="518160" cy="518160"/>
          </a:xfrm>
          <a:prstGeom prst="rect">
            <a:avLst/>
          </a:prstGeom>
        </p:spPr>
      </p:pic>
      <p:pic>
        <p:nvPicPr>
          <p:cNvPr id="1065" name="Picture 1064" descr="Icon&#10;&#10;Description automatically generated with medium confidence">
            <a:extLst>
              <a:ext uri="{FF2B5EF4-FFF2-40B4-BE49-F238E27FC236}">
                <a16:creationId xmlns:a16="http://schemas.microsoft.com/office/drawing/2014/main" id="{F1776C9D-DFDB-A4C4-AA4A-55D25AAA2016}"/>
              </a:ext>
            </a:extLst>
          </p:cNvPr>
          <p:cNvPicPr>
            <a:picLocks noChangeAspect="1"/>
          </p:cNvPicPr>
          <p:nvPr/>
        </p:nvPicPr>
        <p:blipFill>
          <a:blip r:embed="rId2"/>
          <a:stretch>
            <a:fillRect/>
          </a:stretch>
        </p:blipFill>
        <p:spPr>
          <a:xfrm>
            <a:off x="2759314" y="6023829"/>
            <a:ext cx="518160" cy="518160"/>
          </a:xfrm>
          <a:prstGeom prst="rect">
            <a:avLst/>
          </a:prstGeom>
        </p:spPr>
      </p:pic>
      <p:pic>
        <p:nvPicPr>
          <p:cNvPr id="1066" name="Picture 1065" descr="Icon&#10;&#10;Description automatically generated with medium confidence">
            <a:extLst>
              <a:ext uri="{FF2B5EF4-FFF2-40B4-BE49-F238E27FC236}">
                <a16:creationId xmlns:a16="http://schemas.microsoft.com/office/drawing/2014/main" id="{8169B4EF-2D0F-F5D1-1EB2-9602D6DE97E1}"/>
              </a:ext>
            </a:extLst>
          </p:cNvPr>
          <p:cNvPicPr>
            <a:picLocks noChangeAspect="1"/>
          </p:cNvPicPr>
          <p:nvPr/>
        </p:nvPicPr>
        <p:blipFill>
          <a:blip r:embed="rId2"/>
          <a:stretch>
            <a:fillRect/>
          </a:stretch>
        </p:blipFill>
        <p:spPr>
          <a:xfrm>
            <a:off x="3636927" y="6023829"/>
            <a:ext cx="518160" cy="518160"/>
          </a:xfrm>
          <a:prstGeom prst="rect">
            <a:avLst/>
          </a:prstGeom>
        </p:spPr>
      </p:pic>
      <p:pic>
        <p:nvPicPr>
          <p:cNvPr id="1067" name="Picture 1066" descr="Icon&#10;&#10;Description automatically generated with medium confidence">
            <a:extLst>
              <a:ext uri="{FF2B5EF4-FFF2-40B4-BE49-F238E27FC236}">
                <a16:creationId xmlns:a16="http://schemas.microsoft.com/office/drawing/2014/main" id="{65A5A8C1-C1D7-3F4A-1190-027AAC4AFACB}"/>
              </a:ext>
            </a:extLst>
          </p:cNvPr>
          <p:cNvPicPr>
            <a:picLocks noChangeAspect="1"/>
          </p:cNvPicPr>
          <p:nvPr/>
        </p:nvPicPr>
        <p:blipFill>
          <a:blip r:embed="rId2"/>
          <a:stretch>
            <a:fillRect/>
          </a:stretch>
        </p:blipFill>
        <p:spPr>
          <a:xfrm>
            <a:off x="4514540" y="6023829"/>
            <a:ext cx="518160" cy="518160"/>
          </a:xfrm>
          <a:prstGeom prst="rect">
            <a:avLst/>
          </a:prstGeom>
        </p:spPr>
      </p:pic>
      <p:pic>
        <p:nvPicPr>
          <p:cNvPr id="1068" name="Picture 1067" descr="Icon&#10;&#10;Description automatically generated with medium confidence">
            <a:extLst>
              <a:ext uri="{FF2B5EF4-FFF2-40B4-BE49-F238E27FC236}">
                <a16:creationId xmlns:a16="http://schemas.microsoft.com/office/drawing/2014/main" id="{4A0BD5D2-648F-18D4-27A5-80BBBD81691D}"/>
              </a:ext>
            </a:extLst>
          </p:cNvPr>
          <p:cNvPicPr>
            <a:picLocks noChangeAspect="1"/>
          </p:cNvPicPr>
          <p:nvPr/>
        </p:nvPicPr>
        <p:blipFill>
          <a:blip r:embed="rId2"/>
          <a:stretch>
            <a:fillRect/>
          </a:stretch>
        </p:blipFill>
        <p:spPr>
          <a:xfrm>
            <a:off x="5392153" y="6023829"/>
            <a:ext cx="518160" cy="518160"/>
          </a:xfrm>
          <a:prstGeom prst="rect">
            <a:avLst/>
          </a:prstGeom>
        </p:spPr>
      </p:pic>
      <p:pic>
        <p:nvPicPr>
          <p:cNvPr id="1069" name="Picture 1068" descr="Icon&#10;&#10;Description automatically generated with medium confidence">
            <a:extLst>
              <a:ext uri="{FF2B5EF4-FFF2-40B4-BE49-F238E27FC236}">
                <a16:creationId xmlns:a16="http://schemas.microsoft.com/office/drawing/2014/main" id="{AD43E034-B2C6-23F4-A9CE-1A2FF776BF7B}"/>
              </a:ext>
            </a:extLst>
          </p:cNvPr>
          <p:cNvPicPr>
            <a:picLocks noChangeAspect="1"/>
          </p:cNvPicPr>
          <p:nvPr/>
        </p:nvPicPr>
        <p:blipFill>
          <a:blip r:embed="rId2"/>
          <a:stretch>
            <a:fillRect/>
          </a:stretch>
        </p:blipFill>
        <p:spPr>
          <a:xfrm>
            <a:off x="6269766" y="6023829"/>
            <a:ext cx="518160" cy="518160"/>
          </a:xfrm>
          <a:prstGeom prst="rect">
            <a:avLst/>
          </a:prstGeom>
        </p:spPr>
      </p:pic>
      <p:pic>
        <p:nvPicPr>
          <p:cNvPr id="1070" name="Picture 1069" descr="Icon&#10;&#10;Description automatically generated with medium confidence">
            <a:extLst>
              <a:ext uri="{FF2B5EF4-FFF2-40B4-BE49-F238E27FC236}">
                <a16:creationId xmlns:a16="http://schemas.microsoft.com/office/drawing/2014/main" id="{14FD0254-5D62-48D0-C0D2-C7B1D410080C}"/>
              </a:ext>
            </a:extLst>
          </p:cNvPr>
          <p:cNvPicPr>
            <a:picLocks noChangeAspect="1"/>
          </p:cNvPicPr>
          <p:nvPr/>
        </p:nvPicPr>
        <p:blipFill>
          <a:blip r:embed="rId2"/>
          <a:stretch>
            <a:fillRect/>
          </a:stretch>
        </p:blipFill>
        <p:spPr>
          <a:xfrm>
            <a:off x="7147379" y="6023829"/>
            <a:ext cx="518160" cy="518160"/>
          </a:xfrm>
          <a:prstGeom prst="rect">
            <a:avLst/>
          </a:prstGeom>
        </p:spPr>
      </p:pic>
      <p:pic>
        <p:nvPicPr>
          <p:cNvPr id="1071" name="Picture 1070" descr="Icon&#10;&#10;Description automatically generated with medium confidence">
            <a:extLst>
              <a:ext uri="{FF2B5EF4-FFF2-40B4-BE49-F238E27FC236}">
                <a16:creationId xmlns:a16="http://schemas.microsoft.com/office/drawing/2014/main" id="{9C225F25-016A-8F3D-880B-A62DF1F88064}"/>
              </a:ext>
            </a:extLst>
          </p:cNvPr>
          <p:cNvPicPr>
            <a:picLocks noChangeAspect="1"/>
          </p:cNvPicPr>
          <p:nvPr/>
        </p:nvPicPr>
        <p:blipFill>
          <a:blip r:embed="rId2"/>
          <a:stretch>
            <a:fillRect/>
          </a:stretch>
        </p:blipFill>
        <p:spPr>
          <a:xfrm>
            <a:off x="8024992" y="6023829"/>
            <a:ext cx="518160" cy="518160"/>
          </a:xfrm>
          <a:prstGeom prst="rect">
            <a:avLst/>
          </a:prstGeom>
        </p:spPr>
      </p:pic>
      <p:pic>
        <p:nvPicPr>
          <p:cNvPr id="1072" name="Picture 1071" descr="Icon&#10;&#10;Description automatically generated with medium confidence">
            <a:extLst>
              <a:ext uri="{FF2B5EF4-FFF2-40B4-BE49-F238E27FC236}">
                <a16:creationId xmlns:a16="http://schemas.microsoft.com/office/drawing/2014/main" id="{17CAF2CC-F996-E4AD-8E0D-1237DB1B11CD}"/>
              </a:ext>
            </a:extLst>
          </p:cNvPr>
          <p:cNvPicPr>
            <a:picLocks noChangeAspect="1"/>
          </p:cNvPicPr>
          <p:nvPr/>
        </p:nvPicPr>
        <p:blipFill>
          <a:blip r:embed="rId2"/>
          <a:stretch>
            <a:fillRect/>
          </a:stretch>
        </p:blipFill>
        <p:spPr>
          <a:xfrm>
            <a:off x="8902605" y="6023829"/>
            <a:ext cx="518160" cy="518160"/>
          </a:xfrm>
          <a:prstGeom prst="rect">
            <a:avLst/>
          </a:prstGeom>
        </p:spPr>
      </p:pic>
      <p:pic>
        <p:nvPicPr>
          <p:cNvPr id="1073" name="Picture 1072" descr="Icon&#10;&#10;Description automatically generated with medium confidence">
            <a:extLst>
              <a:ext uri="{FF2B5EF4-FFF2-40B4-BE49-F238E27FC236}">
                <a16:creationId xmlns:a16="http://schemas.microsoft.com/office/drawing/2014/main" id="{29FE7BFB-BA54-504F-706C-510C4D3986E6}"/>
              </a:ext>
            </a:extLst>
          </p:cNvPr>
          <p:cNvPicPr>
            <a:picLocks noChangeAspect="1"/>
          </p:cNvPicPr>
          <p:nvPr/>
        </p:nvPicPr>
        <p:blipFill>
          <a:blip r:embed="rId2"/>
          <a:stretch>
            <a:fillRect/>
          </a:stretch>
        </p:blipFill>
        <p:spPr>
          <a:xfrm>
            <a:off x="9780218" y="6023829"/>
            <a:ext cx="518160" cy="518160"/>
          </a:xfrm>
          <a:prstGeom prst="rect">
            <a:avLst/>
          </a:prstGeom>
        </p:spPr>
      </p:pic>
    </p:spTree>
    <p:extLst>
      <p:ext uri="{BB962C8B-B14F-4D97-AF65-F5344CB8AC3E}">
        <p14:creationId xmlns:p14="http://schemas.microsoft.com/office/powerpoint/2010/main" val="151267120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75835-C532-9C44-4E79-6AA09399F6D6}"/>
              </a:ext>
            </a:extLst>
          </p:cNvPr>
          <p:cNvSpPr>
            <a:spLocks noGrp="1"/>
          </p:cNvSpPr>
          <p:nvPr>
            <p:ph type="title"/>
          </p:nvPr>
        </p:nvSpPr>
        <p:spPr>
          <a:xfrm>
            <a:off x="838200" y="2766218"/>
            <a:ext cx="10515600" cy="1325563"/>
          </a:xfrm>
        </p:spPr>
        <p:txBody>
          <a:bodyPr>
            <a:normAutofit/>
          </a:bodyPr>
          <a:lstStyle/>
          <a:p>
            <a:pPr algn="ctr"/>
            <a:r>
              <a:rPr lang="sv-SE" sz="6000" dirty="0">
                <a:latin typeface="Roboto" panose="02000000000000000000" pitchFamily="2" charset="0"/>
                <a:ea typeface="Roboto" panose="02000000000000000000" pitchFamily="2" charset="0"/>
              </a:rPr>
              <a:t>Hur kommer det se ut?</a:t>
            </a:r>
          </a:p>
        </p:txBody>
      </p:sp>
    </p:spTree>
    <p:extLst>
      <p:ext uri="{BB962C8B-B14F-4D97-AF65-F5344CB8AC3E}">
        <p14:creationId xmlns:p14="http://schemas.microsoft.com/office/powerpoint/2010/main" val="823037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8B49ED-6693-497D-8823-F50F891E8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DCD3BD4-4F32-431E-A9C3-8D2DA60CD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36AAC24-A98C-465E-AFEE-69D698E77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9149158 w 12192000"/>
              <a:gd name="connsiteY0" fmla="*/ 2038490 h 6858000"/>
              <a:gd name="connsiteX1" fmla="*/ 9164184 w 12192000"/>
              <a:gd name="connsiteY1" fmla="*/ 2044026 h 6858000"/>
              <a:gd name="connsiteX2" fmla="*/ 9172532 w 12192000"/>
              <a:gd name="connsiteY2" fmla="*/ 2045543 h 6858000"/>
              <a:gd name="connsiteX3" fmla="*/ 9171580 w 12192000"/>
              <a:gd name="connsiteY3" fmla="*/ 2056997 h 6858000"/>
              <a:gd name="connsiteX4" fmla="*/ 9161257 w 12192000"/>
              <a:gd name="connsiteY4" fmla="*/ 2098605 h 6858000"/>
              <a:gd name="connsiteX5" fmla="*/ 9138232 w 12192000"/>
              <a:gd name="connsiteY5" fmla="*/ 2059518 h 6858000"/>
              <a:gd name="connsiteX6" fmla="*/ 9149158 w 12192000"/>
              <a:gd name="connsiteY6" fmla="*/ 2038490 h 6858000"/>
              <a:gd name="connsiteX7" fmla="*/ 9177606 w 12192000"/>
              <a:gd name="connsiteY7" fmla="*/ 1977215 h 6858000"/>
              <a:gd name="connsiteX8" fmla="*/ 9181592 w 12192000"/>
              <a:gd name="connsiteY8" fmla="*/ 1987782 h 6858000"/>
              <a:gd name="connsiteX9" fmla="*/ 9181923 w 12192000"/>
              <a:gd name="connsiteY9" fmla="*/ 1998627 h 6858000"/>
              <a:gd name="connsiteX10" fmla="*/ 9182316 w 12192000"/>
              <a:gd name="connsiteY10" fmla="*/ 2031066 h 6858000"/>
              <a:gd name="connsiteX11" fmla="*/ 9182278 w 12192000"/>
              <a:gd name="connsiteY11" fmla="*/ 2047313 h 6858000"/>
              <a:gd name="connsiteX12" fmla="*/ 9172532 w 12192000"/>
              <a:gd name="connsiteY12" fmla="*/ 2045543 h 6858000"/>
              <a:gd name="connsiteX13" fmla="*/ 9173842 w 12192000"/>
              <a:gd name="connsiteY13" fmla="*/ 2029805 h 6858000"/>
              <a:gd name="connsiteX14" fmla="*/ 9177334 w 12192000"/>
              <a:gd name="connsiteY14" fmla="*/ 1979903 h 6858000"/>
              <a:gd name="connsiteX15" fmla="*/ 3696300 w 12192000"/>
              <a:gd name="connsiteY15" fmla="*/ 1578900 h 6858000"/>
              <a:gd name="connsiteX16" fmla="*/ 3738823 w 12192000"/>
              <a:gd name="connsiteY16" fmla="*/ 1596298 h 6858000"/>
              <a:gd name="connsiteX17" fmla="*/ 3714409 w 12192000"/>
              <a:gd name="connsiteY17" fmla="*/ 1593618 h 6858000"/>
              <a:gd name="connsiteX18" fmla="*/ 3693161 w 12192000"/>
              <a:gd name="connsiteY18" fmla="*/ 1582501 h 6858000"/>
              <a:gd name="connsiteX19" fmla="*/ 3696300 w 12192000"/>
              <a:gd name="connsiteY19" fmla="*/ 1578900 h 6858000"/>
              <a:gd name="connsiteX20" fmla="*/ 3918454 w 12192000"/>
              <a:gd name="connsiteY20" fmla="*/ 1175387 h 6858000"/>
              <a:gd name="connsiteX21" fmla="*/ 4173607 w 12192000"/>
              <a:gd name="connsiteY21" fmla="*/ 1280040 h 6858000"/>
              <a:gd name="connsiteX22" fmla="*/ 4170135 w 12192000"/>
              <a:gd name="connsiteY22" fmla="*/ 1283683 h 6858000"/>
              <a:gd name="connsiteX23" fmla="*/ 3918454 w 12192000"/>
              <a:gd name="connsiteY23" fmla="*/ 1175387 h 6858000"/>
              <a:gd name="connsiteX24" fmla="*/ 8109090 w 12192000"/>
              <a:gd name="connsiteY24" fmla="*/ 602108 h 6858000"/>
              <a:gd name="connsiteX25" fmla="*/ 8113034 w 12192000"/>
              <a:gd name="connsiteY25" fmla="*/ 602645 h 6858000"/>
              <a:gd name="connsiteX26" fmla="*/ 8111220 w 12192000"/>
              <a:gd name="connsiteY26" fmla="*/ 603405 h 6858000"/>
              <a:gd name="connsiteX27" fmla="*/ 8489536 w 12192000"/>
              <a:gd name="connsiteY27" fmla="*/ 389280 h 6858000"/>
              <a:gd name="connsiteX28" fmla="*/ 8470194 w 12192000"/>
              <a:gd name="connsiteY28" fmla="*/ 397527 h 6858000"/>
              <a:gd name="connsiteX29" fmla="*/ 8373511 w 12192000"/>
              <a:gd name="connsiteY29" fmla="*/ 465608 h 6858000"/>
              <a:gd name="connsiteX30" fmla="*/ 8231753 w 12192000"/>
              <a:gd name="connsiteY30" fmla="*/ 560890 h 6858000"/>
              <a:gd name="connsiteX31" fmla="*/ 8199967 w 12192000"/>
              <a:gd name="connsiteY31" fmla="*/ 553465 h 6858000"/>
              <a:gd name="connsiteX32" fmla="*/ 8175616 w 12192000"/>
              <a:gd name="connsiteY32" fmla="*/ 546483 h 6858000"/>
              <a:gd name="connsiteX33" fmla="*/ 8128578 w 12192000"/>
              <a:gd name="connsiteY33" fmla="*/ 563992 h 6858000"/>
              <a:gd name="connsiteX34" fmla="*/ 8104845 w 12192000"/>
              <a:gd name="connsiteY34" fmla="*/ 593172 h 6858000"/>
              <a:gd name="connsiteX35" fmla="*/ 8105615 w 12192000"/>
              <a:gd name="connsiteY35" fmla="*/ 599991 h 6858000"/>
              <a:gd name="connsiteX36" fmla="*/ 8109090 w 12192000"/>
              <a:gd name="connsiteY36" fmla="*/ 602108 h 6858000"/>
              <a:gd name="connsiteX37" fmla="*/ 8092049 w 12192000"/>
              <a:gd name="connsiteY37" fmla="*/ 599788 h 6858000"/>
              <a:gd name="connsiteX38" fmla="*/ 8047646 w 12192000"/>
              <a:gd name="connsiteY38" fmla="*/ 588557 h 6858000"/>
              <a:gd name="connsiteX39" fmla="*/ 7793637 w 12192000"/>
              <a:gd name="connsiteY39" fmla="*/ 681868 h 6858000"/>
              <a:gd name="connsiteX40" fmla="*/ 6007741 w 12192000"/>
              <a:gd name="connsiteY40" fmla="*/ 1095470 h 6858000"/>
              <a:gd name="connsiteX41" fmla="*/ 5902533 w 12192000"/>
              <a:gd name="connsiteY41" fmla="*/ 1103650 h 6858000"/>
              <a:gd name="connsiteX42" fmla="*/ 5164222 w 12192000"/>
              <a:gd name="connsiteY42" fmla="*/ 1163546 h 6858000"/>
              <a:gd name="connsiteX43" fmla="*/ 4395075 w 12192000"/>
              <a:gd name="connsiteY43" fmla="*/ 1082763 h 6858000"/>
              <a:gd name="connsiteX44" fmla="*/ 3939440 w 12192000"/>
              <a:gd name="connsiteY44" fmla="*/ 891265 h 6858000"/>
              <a:gd name="connsiteX45" fmla="*/ 3747894 w 12192000"/>
              <a:gd name="connsiteY45" fmla="*/ 801994 h 6858000"/>
              <a:gd name="connsiteX46" fmla="*/ 3569553 w 12192000"/>
              <a:gd name="connsiteY46" fmla="*/ 697970 h 6858000"/>
              <a:gd name="connsiteX47" fmla="*/ 3507813 w 12192000"/>
              <a:gd name="connsiteY47" fmla="*/ 680216 h 6858000"/>
              <a:gd name="connsiteX48" fmla="*/ 3490455 w 12192000"/>
              <a:gd name="connsiteY48" fmla="*/ 682587 h 6858000"/>
              <a:gd name="connsiteX49" fmla="*/ 3477246 w 12192000"/>
              <a:gd name="connsiteY49" fmla="*/ 691971 h 6858000"/>
              <a:gd name="connsiteX50" fmla="*/ 3484273 w 12192000"/>
              <a:gd name="connsiteY50" fmla="*/ 701857 h 6858000"/>
              <a:gd name="connsiteX51" fmla="*/ 3495638 w 12192000"/>
              <a:gd name="connsiteY51" fmla="*/ 705849 h 6858000"/>
              <a:gd name="connsiteX52" fmla="*/ 3548914 w 12192000"/>
              <a:gd name="connsiteY52" fmla="*/ 733487 h 6858000"/>
              <a:gd name="connsiteX53" fmla="*/ 3551504 w 12192000"/>
              <a:gd name="connsiteY53" fmla="*/ 753036 h 6858000"/>
              <a:gd name="connsiteX54" fmla="*/ 3562075 w 12192000"/>
              <a:gd name="connsiteY54" fmla="*/ 765715 h 6858000"/>
              <a:gd name="connsiteX55" fmla="*/ 3605942 w 12192000"/>
              <a:gd name="connsiteY55" fmla="*/ 772481 h 6858000"/>
              <a:gd name="connsiteX56" fmla="*/ 3499309 w 12192000"/>
              <a:gd name="connsiteY56" fmla="*/ 737079 h 6858000"/>
              <a:gd name="connsiteX57" fmla="*/ 3473788 w 12192000"/>
              <a:gd name="connsiteY57" fmla="*/ 711717 h 6858000"/>
              <a:gd name="connsiteX58" fmla="*/ 3437248 w 12192000"/>
              <a:gd name="connsiteY58" fmla="*/ 714263 h 6858000"/>
              <a:gd name="connsiteX59" fmla="*/ 3413254 w 12192000"/>
              <a:gd name="connsiteY59" fmla="*/ 712874 h 6858000"/>
              <a:gd name="connsiteX60" fmla="*/ 3362511 w 12192000"/>
              <a:gd name="connsiteY60" fmla="*/ 677414 h 6858000"/>
              <a:gd name="connsiteX61" fmla="*/ 3344467 w 12192000"/>
              <a:gd name="connsiteY61" fmla="*/ 679599 h 6858000"/>
              <a:gd name="connsiteX62" fmla="*/ 3347971 w 12192000"/>
              <a:gd name="connsiteY62" fmla="*/ 692328 h 6858000"/>
              <a:gd name="connsiteX63" fmla="*/ 3363008 w 12192000"/>
              <a:gd name="connsiteY63" fmla="*/ 711713 h 6858000"/>
              <a:gd name="connsiteX64" fmla="*/ 3362637 w 12192000"/>
              <a:gd name="connsiteY64" fmla="*/ 727058 h 6858000"/>
              <a:gd name="connsiteX65" fmla="*/ 3376167 w 12192000"/>
              <a:gd name="connsiteY65" fmla="*/ 759779 h 6858000"/>
              <a:gd name="connsiteX66" fmla="*/ 3406203 w 12192000"/>
              <a:gd name="connsiteY66" fmla="*/ 808483 h 6858000"/>
              <a:gd name="connsiteX67" fmla="*/ 3420116 w 12192000"/>
              <a:gd name="connsiteY67" fmla="*/ 820757 h 6858000"/>
              <a:gd name="connsiteX68" fmla="*/ 3429194 w 12192000"/>
              <a:gd name="connsiteY68" fmla="*/ 825831 h 6858000"/>
              <a:gd name="connsiteX69" fmla="*/ 3619149 w 12192000"/>
              <a:gd name="connsiteY69" fmla="*/ 1006561 h 6858000"/>
              <a:gd name="connsiteX70" fmla="*/ 3818654 w 12192000"/>
              <a:gd name="connsiteY70" fmla="*/ 1120369 h 6858000"/>
              <a:gd name="connsiteX71" fmla="*/ 3824021 w 12192000"/>
              <a:gd name="connsiteY71" fmla="*/ 1125355 h 6858000"/>
              <a:gd name="connsiteX72" fmla="*/ 3736668 w 12192000"/>
              <a:gd name="connsiteY72" fmla="*/ 1107215 h 6858000"/>
              <a:gd name="connsiteX73" fmla="*/ 3540174 w 12192000"/>
              <a:gd name="connsiteY73" fmla="*/ 1014247 h 6858000"/>
              <a:gd name="connsiteX74" fmla="*/ 3421640 w 12192000"/>
              <a:gd name="connsiteY74" fmla="*/ 955861 h 6858000"/>
              <a:gd name="connsiteX75" fmla="*/ 3404753 w 12192000"/>
              <a:gd name="connsiteY75" fmla="*/ 944484 h 6858000"/>
              <a:gd name="connsiteX76" fmla="*/ 3393138 w 12192000"/>
              <a:gd name="connsiteY76" fmla="*/ 941865 h 6858000"/>
              <a:gd name="connsiteX77" fmla="*/ 3385712 w 12192000"/>
              <a:gd name="connsiteY77" fmla="*/ 952159 h 6858000"/>
              <a:gd name="connsiteX78" fmla="*/ 3398641 w 12192000"/>
              <a:gd name="connsiteY78" fmla="*/ 986025 h 6858000"/>
              <a:gd name="connsiteX79" fmla="*/ 3489975 w 12192000"/>
              <a:gd name="connsiteY79" fmla="*/ 1045560 h 6858000"/>
              <a:gd name="connsiteX80" fmla="*/ 3617273 w 12192000"/>
              <a:gd name="connsiteY80" fmla="*/ 1114697 h 6858000"/>
              <a:gd name="connsiteX81" fmla="*/ 3623898 w 12192000"/>
              <a:gd name="connsiteY81" fmla="*/ 1123556 h 6858000"/>
              <a:gd name="connsiteX82" fmla="*/ 3552438 w 12192000"/>
              <a:gd name="connsiteY82" fmla="*/ 1090606 h 6858000"/>
              <a:gd name="connsiteX83" fmla="*/ 3482417 w 12192000"/>
              <a:gd name="connsiteY83" fmla="*/ 1059092 h 6858000"/>
              <a:gd name="connsiteX84" fmla="*/ 3463468 w 12192000"/>
              <a:gd name="connsiteY84" fmla="*/ 1057629 h 6858000"/>
              <a:gd name="connsiteX85" fmla="*/ 3459472 w 12192000"/>
              <a:gd name="connsiteY85" fmla="*/ 1074217 h 6858000"/>
              <a:gd name="connsiteX86" fmla="*/ 3494211 w 12192000"/>
              <a:gd name="connsiteY86" fmla="*/ 1112153 h 6858000"/>
              <a:gd name="connsiteX87" fmla="*/ 3663137 w 12192000"/>
              <a:gd name="connsiteY87" fmla="*/ 1205775 h 6858000"/>
              <a:gd name="connsiteX88" fmla="*/ 3748466 w 12192000"/>
              <a:gd name="connsiteY88" fmla="*/ 1260936 h 6858000"/>
              <a:gd name="connsiteX89" fmla="*/ 3753142 w 12192000"/>
              <a:gd name="connsiteY89" fmla="*/ 1276208 h 6858000"/>
              <a:gd name="connsiteX90" fmla="*/ 3791960 w 12192000"/>
              <a:gd name="connsiteY90" fmla="*/ 1298886 h 6858000"/>
              <a:gd name="connsiteX91" fmla="*/ 3816039 w 12192000"/>
              <a:gd name="connsiteY91" fmla="*/ 1301606 h 6858000"/>
              <a:gd name="connsiteX92" fmla="*/ 4094439 w 12192000"/>
              <a:gd name="connsiteY92" fmla="*/ 1448806 h 6858000"/>
              <a:gd name="connsiteX93" fmla="*/ 4222870 w 12192000"/>
              <a:gd name="connsiteY93" fmla="*/ 1493379 h 6858000"/>
              <a:gd name="connsiteX94" fmla="*/ 4223141 w 12192000"/>
              <a:gd name="connsiteY94" fmla="*/ 1497641 h 6858000"/>
              <a:gd name="connsiteX95" fmla="*/ 4222428 w 12192000"/>
              <a:gd name="connsiteY95" fmla="*/ 1502292 h 6858000"/>
              <a:gd name="connsiteX96" fmla="*/ 4039973 w 12192000"/>
              <a:gd name="connsiteY96" fmla="*/ 1434198 h 6858000"/>
              <a:gd name="connsiteX97" fmla="*/ 3564773 w 12192000"/>
              <a:gd name="connsiteY97" fmla="*/ 1226279 h 6858000"/>
              <a:gd name="connsiteX98" fmla="*/ 3420650 w 12192000"/>
              <a:gd name="connsiteY98" fmla="*/ 1141464 h 6858000"/>
              <a:gd name="connsiteX99" fmla="*/ 3320669 w 12192000"/>
              <a:gd name="connsiteY99" fmla="*/ 1088883 h 6858000"/>
              <a:gd name="connsiteX100" fmla="*/ 3270102 w 12192000"/>
              <a:gd name="connsiteY100" fmla="*/ 1082659 h 6858000"/>
              <a:gd name="connsiteX101" fmla="*/ 3251648 w 12192000"/>
              <a:gd name="connsiteY101" fmla="*/ 1094290 h 6858000"/>
              <a:gd name="connsiteX102" fmla="*/ 3263506 w 12192000"/>
              <a:gd name="connsiteY102" fmla="*/ 1106005 h 6858000"/>
              <a:gd name="connsiteX103" fmla="*/ 3268636 w 12192000"/>
              <a:gd name="connsiteY103" fmla="*/ 1107265 h 6858000"/>
              <a:gd name="connsiteX104" fmla="*/ 3325089 w 12192000"/>
              <a:gd name="connsiteY104" fmla="*/ 1137201 h 6858000"/>
              <a:gd name="connsiteX105" fmla="*/ 3326003 w 12192000"/>
              <a:gd name="connsiteY105" fmla="*/ 1151585 h 6858000"/>
              <a:gd name="connsiteX106" fmla="*/ 3336410 w 12192000"/>
              <a:gd name="connsiteY106" fmla="*/ 1166967 h 6858000"/>
              <a:gd name="connsiteX107" fmla="*/ 3375112 w 12192000"/>
              <a:gd name="connsiteY107" fmla="*/ 1171943 h 6858000"/>
              <a:gd name="connsiteX108" fmla="*/ 3326222 w 12192000"/>
              <a:gd name="connsiteY108" fmla="*/ 1170885 h 6858000"/>
              <a:gd name="connsiteX109" fmla="*/ 3254679 w 12192000"/>
              <a:gd name="connsiteY109" fmla="*/ 1120765 h 6858000"/>
              <a:gd name="connsiteX110" fmla="*/ 3242188 w 12192000"/>
              <a:gd name="connsiteY110" fmla="*/ 1109662 h 6858000"/>
              <a:gd name="connsiteX111" fmla="*/ 3211499 w 12192000"/>
              <a:gd name="connsiteY111" fmla="*/ 1114184 h 6858000"/>
              <a:gd name="connsiteX112" fmla="*/ 3185849 w 12192000"/>
              <a:gd name="connsiteY112" fmla="*/ 1113265 h 6858000"/>
              <a:gd name="connsiteX113" fmla="*/ 3135843 w 12192000"/>
              <a:gd name="connsiteY113" fmla="*/ 1078789 h 6858000"/>
              <a:gd name="connsiteX114" fmla="*/ 3119118 w 12192000"/>
              <a:gd name="connsiteY114" fmla="*/ 1080546 h 6858000"/>
              <a:gd name="connsiteX115" fmla="*/ 3120198 w 12192000"/>
              <a:gd name="connsiteY115" fmla="*/ 1092226 h 6858000"/>
              <a:gd name="connsiteX116" fmla="*/ 3131691 w 12192000"/>
              <a:gd name="connsiteY116" fmla="*/ 1108819 h 6858000"/>
              <a:gd name="connsiteX117" fmla="*/ 3129914 w 12192000"/>
              <a:gd name="connsiteY117" fmla="*/ 1139097 h 6858000"/>
              <a:gd name="connsiteX118" fmla="*/ 3133955 w 12192000"/>
              <a:gd name="connsiteY118" fmla="*/ 1154983 h 6858000"/>
              <a:gd name="connsiteX119" fmla="*/ 3178170 w 12192000"/>
              <a:gd name="connsiteY119" fmla="*/ 1214855 h 6858000"/>
              <a:gd name="connsiteX120" fmla="*/ 3185378 w 12192000"/>
              <a:gd name="connsiteY120" fmla="*/ 1222303 h 6858000"/>
              <a:gd name="connsiteX121" fmla="*/ 3206608 w 12192000"/>
              <a:gd name="connsiteY121" fmla="*/ 1233153 h 6858000"/>
              <a:gd name="connsiteX122" fmla="*/ 3379140 w 12192000"/>
              <a:gd name="connsiteY122" fmla="*/ 1399351 h 6858000"/>
              <a:gd name="connsiteX123" fmla="*/ 3603118 w 12192000"/>
              <a:gd name="connsiteY123" fmla="*/ 1527375 h 6858000"/>
              <a:gd name="connsiteX124" fmla="*/ 3524809 w 12192000"/>
              <a:gd name="connsiteY124" fmla="*/ 1513774 h 6858000"/>
              <a:gd name="connsiteX125" fmla="*/ 3327498 w 12192000"/>
              <a:gd name="connsiteY125" fmla="*/ 1423859 h 6858000"/>
              <a:gd name="connsiteX126" fmla="*/ 3192949 w 12192000"/>
              <a:gd name="connsiteY126" fmla="*/ 1357211 h 6858000"/>
              <a:gd name="connsiteX127" fmla="*/ 3180259 w 12192000"/>
              <a:gd name="connsiteY127" fmla="*/ 1348280 h 6858000"/>
              <a:gd name="connsiteX128" fmla="*/ 3166204 w 12192000"/>
              <a:gd name="connsiteY128" fmla="*/ 1344345 h 6858000"/>
              <a:gd name="connsiteX129" fmla="*/ 3159212 w 12192000"/>
              <a:gd name="connsiteY129" fmla="*/ 1356197 h 6858000"/>
              <a:gd name="connsiteX130" fmla="*/ 3181004 w 12192000"/>
              <a:gd name="connsiteY130" fmla="*/ 1397043 h 6858000"/>
              <a:gd name="connsiteX131" fmla="*/ 3273385 w 12192000"/>
              <a:gd name="connsiteY131" fmla="*/ 1451888 h 6858000"/>
              <a:gd name="connsiteX132" fmla="*/ 3401776 w 12192000"/>
              <a:gd name="connsiteY132" fmla="*/ 1527602 h 6858000"/>
              <a:gd name="connsiteX133" fmla="*/ 3318130 w 12192000"/>
              <a:gd name="connsiteY133" fmla="*/ 1488342 h 6858000"/>
              <a:gd name="connsiteX134" fmla="*/ 3253694 w 12192000"/>
              <a:gd name="connsiteY134" fmla="*/ 1459909 h 6858000"/>
              <a:gd name="connsiteX135" fmla="*/ 3236182 w 12192000"/>
              <a:gd name="connsiteY135" fmla="*/ 1459882 h 6858000"/>
              <a:gd name="connsiteX136" fmla="*/ 3233020 w 12192000"/>
              <a:gd name="connsiteY136" fmla="*/ 1473687 h 6858000"/>
              <a:gd name="connsiteX137" fmla="*/ 3272474 w 12192000"/>
              <a:gd name="connsiteY137" fmla="*/ 1516958 h 6858000"/>
              <a:gd name="connsiteX138" fmla="*/ 3341300 w 12192000"/>
              <a:gd name="connsiteY138" fmla="*/ 1556133 h 6858000"/>
              <a:gd name="connsiteX139" fmla="*/ 3267359 w 12192000"/>
              <a:gd name="connsiteY139" fmla="*/ 1553009 h 6858000"/>
              <a:gd name="connsiteX140" fmla="*/ 3329832 w 12192000"/>
              <a:gd name="connsiteY140" fmla="*/ 1587586 h 6858000"/>
              <a:gd name="connsiteX141" fmla="*/ 3421490 w 12192000"/>
              <a:gd name="connsiteY141" fmla="*/ 1599301 h 6858000"/>
              <a:gd name="connsiteX142" fmla="*/ 3459923 w 12192000"/>
              <a:gd name="connsiteY142" fmla="*/ 1621220 h 6858000"/>
              <a:gd name="connsiteX143" fmla="*/ 3497490 w 12192000"/>
              <a:gd name="connsiteY143" fmla="*/ 1645392 h 6858000"/>
              <a:gd name="connsiteX144" fmla="*/ 3507803 w 12192000"/>
              <a:gd name="connsiteY144" fmla="*/ 1669911 h 6858000"/>
              <a:gd name="connsiteX145" fmla="*/ 3543290 w 12192000"/>
              <a:gd name="connsiteY145" fmla="*/ 1703729 h 6858000"/>
              <a:gd name="connsiteX146" fmla="*/ 3546999 w 12192000"/>
              <a:gd name="connsiteY146" fmla="*/ 1703818 h 6858000"/>
              <a:gd name="connsiteX147" fmla="*/ 3572295 w 12192000"/>
              <a:gd name="connsiteY147" fmla="*/ 1720349 h 6858000"/>
              <a:gd name="connsiteX148" fmla="*/ 3596922 w 12192000"/>
              <a:gd name="connsiteY148" fmla="*/ 1736961 h 6858000"/>
              <a:gd name="connsiteX149" fmla="*/ 3602119 w 12192000"/>
              <a:gd name="connsiteY149" fmla="*/ 1739285 h 6858000"/>
              <a:gd name="connsiteX150" fmla="*/ 3734798 w 12192000"/>
              <a:gd name="connsiteY150" fmla="*/ 1845349 h 6858000"/>
              <a:gd name="connsiteX151" fmla="*/ 3743174 w 12192000"/>
              <a:gd name="connsiteY151" fmla="*/ 1849972 h 6858000"/>
              <a:gd name="connsiteX152" fmla="*/ 3478101 w 12192000"/>
              <a:gd name="connsiteY152" fmla="*/ 1864630 h 6858000"/>
              <a:gd name="connsiteX153" fmla="*/ 3135293 w 12192000"/>
              <a:gd name="connsiteY153" fmla="*/ 1816496 h 6858000"/>
              <a:gd name="connsiteX154" fmla="*/ 3158510 w 12192000"/>
              <a:gd name="connsiteY154" fmla="*/ 1863880 h 6858000"/>
              <a:gd name="connsiteX155" fmla="*/ 3148907 w 12192000"/>
              <a:gd name="connsiteY155" fmla="*/ 1908797 h 6858000"/>
              <a:gd name="connsiteX156" fmla="*/ 3150229 w 12192000"/>
              <a:gd name="connsiteY156" fmla="*/ 2003660 h 6858000"/>
              <a:gd name="connsiteX157" fmla="*/ 3154219 w 12192000"/>
              <a:gd name="connsiteY157" fmla="*/ 2018746 h 6858000"/>
              <a:gd name="connsiteX158" fmla="*/ 3079313 w 12192000"/>
              <a:gd name="connsiteY158" fmla="*/ 2037482 h 6858000"/>
              <a:gd name="connsiteX159" fmla="*/ 3545961 w 12192000"/>
              <a:gd name="connsiteY159" fmla="*/ 2248584 h 6858000"/>
              <a:gd name="connsiteX160" fmla="*/ 3242382 w 12192000"/>
              <a:gd name="connsiteY160" fmla="*/ 2234890 h 6858000"/>
              <a:gd name="connsiteX161" fmla="*/ 3206852 w 12192000"/>
              <a:gd name="connsiteY161" fmla="*/ 2322137 h 6858000"/>
              <a:gd name="connsiteX162" fmla="*/ 3352854 w 12192000"/>
              <a:gd name="connsiteY162" fmla="*/ 2378270 h 6858000"/>
              <a:gd name="connsiteX163" fmla="*/ 3414532 w 12192000"/>
              <a:gd name="connsiteY163" fmla="*/ 2516826 h 6858000"/>
              <a:gd name="connsiteX164" fmla="*/ 3397577 w 12192000"/>
              <a:gd name="connsiteY164" fmla="*/ 2652556 h 6858000"/>
              <a:gd name="connsiteX165" fmla="*/ 3339773 w 12192000"/>
              <a:gd name="connsiteY165" fmla="*/ 2701969 h 6858000"/>
              <a:gd name="connsiteX166" fmla="*/ 3257041 w 12192000"/>
              <a:gd name="connsiteY166" fmla="*/ 2788223 h 6858000"/>
              <a:gd name="connsiteX167" fmla="*/ 3205892 w 12192000"/>
              <a:gd name="connsiteY167" fmla="*/ 2841661 h 6858000"/>
              <a:gd name="connsiteX168" fmla="*/ 3016267 w 12192000"/>
              <a:gd name="connsiteY168" fmla="*/ 2846107 h 6858000"/>
              <a:gd name="connsiteX169" fmla="*/ 3275450 w 12192000"/>
              <a:gd name="connsiteY169" fmla="*/ 2934701 h 6858000"/>
              <a:gd name="connsiteX170" fmla="*/ 3071009 w 12192000"/>
              <a:gd name="connsiteY170" fmla="*/ 2944432 h 6858000"/>
              <a:gd name="connsiteX171" fmla="*/ 3005039 w 12192000"/>
              <a:gd name="connsiteY171" fmla="*/ 2960743 h 6858000"/>
              <a:gd name="connsiteX172" fmla="*/ 3045255 w 12192000"/>
              <a:gd name="connsiteY172" fmla="*/ 2994795 h 6858000"/>
              <a:gd name="connsiteX173" fmla="*/ 3198769 w 12192000"/>
              <a:gd name="connsiteY173" fmla="*/ 3041966 h 6858000"/>
              <a:gd name="connsiteX174" fmla="*/ 3518098 w 12192000"/>
              <a:gd name="connsiteY174" fmla="*/ 3181525 h 6858000"/>
              <a:gd name="connsiteX175" fmla="*/ 3214876 w 12192000"/>
              <a:gd name="connsiteY175" fmla="*/ 3136382 h 6858000"/>
              <a:gd name="connsiteX176" fmla="*/ 3540876 w 12192000"/>
              <a:gd name="connsiteY176" fmla="*/ 3280232 h 6858000"/>
              <a:gd name="connsiteX177" fmla="*/ 3614558 w 12192000"/>
              <a:gd name="connsiteY177" fmla="*/ 3332242 h 6858000"/>
              <a:gd name="connsiteX178" fmla="*/ 3765439 w 12192000"/>
              <a:gd name="connsiteY178" fmla="*/ 3465091 h 6858000"/>
              <a:gd name="connsiteX179" fmla="*/ 3759506 w 12192000"/>
              <a:gd name="connsiteY179" fmla="*/ 3482990 h 6858000"/>
              <a:gd name="connsiteX180" fmla="*/ 3594905 w 12192000"/>
              <a:gd name="connsiteY180" fmla="*/ 3478499 h 6858000"/>
              <a:gd name="connsiteX181" fmla="*/ 3814430 w 12192000"/>
              <a:gd name="connsiteY181" fmla="*/ 3578876 h 6858000"/>
              <a:gd name="connsiteX182" fmla="*/ 4039126 w 12192000"/>
              <a:gd name="connsiteY182" fmla="*/ 3649369 h 6858000"/>
              <a:gd name="connsiteX183" fmla="*/ 3883152 w 12192000"/>
              <a:gd name="connsiteY183" fmla="*/ 3653497 h 6858000"/>
              <a:gd name="connsiteX184" fmla="*/ 3666446 w 12192000"/>
              <a:gd name="connsiteY184" fmla="*/ 3623911 h 6858000"/>
              <a:gd name="connsiteX185" fmla="*/ 3593589 w 12192000"/>
              <a:gd name="connsiteY185" fmla="*/ 3653674 h 6858000"/>
              <a:gd name="connsiteX186" fmla="*/ 3801238 w 12192000"/>
              <a:gd name="connsiteY186" fmla="*/ 3720862 h 6858000"/>
              <a:gd name="connsiteX187" fmla="*/ 3919545 w 12192000"/>
              <a:gd name="connsiteY187" fmla="*/ 3749213 h 6858000"/>
              <a:gd name="connsiteX188" fmla="*/ 3968059 w 12192000"/>
              <a:gd name="connsiteY188" fmla="*/ 3776085 h 6858000"/>
              <a:gd name="connsiteX189" fmla="*/ 4107750 w 12192000"/>
              <a:gd name="connsiteY189" fmla="*/ 3875932 h 6858000"/>
              <a:gd name="connsiteX190" fmla="*/ 4504087 w 12192000"/>
              <a:gd name="connsiteY190" fmla="*/ 3955698 h 6858000"/>
              <a:gd name="connsiteX191" fmla="*/ 5880284 w 12192000"/>
              <a:gd name="connsiteY191" fmla="*/ 3998656 h 6858000"/>
              <a:gd name="connsiteX192" fmla="*/ 8461494 w 12192000"/>
              <a:gd name="connsiteY192" fmla="*/ 3007971 h 6858000"/>
              <a:gd name="connsiteX193" fmla="*/ 8587378 w 12192000"/>
              <a:gd name="connsiteY193" fmla="*/ 2896089 h 6858000"/>
              <a:gd name="connsiteX194" fmla="*/ 8693826 w 12192000"/>
              <a:gd name="connsiteY194" fmla="*/ 2796225 h 6858000"/>
              <a:gd name="connsiteX195" fmla="*/ 8633488 w 12192000"/>
              <a:gd name="connsiteY195" fmla="*/ 2774007 h 6858000"/>
              <a:gd name="connsiteX196" fmla="*/ 8707444 w 12192000"/>
              <a:gd name="connsiteY196" fmla="*/ 2682105 h 6858000"/>
              <a:gd name="connsiteX197" fmla="*/ 8942552 w 12192000"/>
              <a:gd name="connsiteY197" fmla="*/ 2397549 h 6858000"/>
              <a:gd name="connsiteX198" fmla="*/ 9049260 w 12192000"/>
              <a:gd name="connsiteY198" fmla="*/ 2328253 h 6858000"/>
              <a:gd name="connsiteX199" fmla="*/ 9174304 w 12192000"/>
              <a:gd name="connsiteY199" fmla="*/ 2171379 h 6858000"/>
              <a:gd name="connsiteX200" fmla="*/ 9182228 w 12192000"/>
              <a:gd name="connsiteY200" fmla="*/ 2067678 h 6858000"/>
              <a:gd name="connsiteX201" fmla="*/ 9182278 w 12192000"/>
              <a:gd name="connsiteY201" fmla="*/ 2047313 h 6858000"/>
              <a:gd name="connsiteX202" fmla="*/ 9184334 w 12192000"/>
              <a:gd name="connsiteY202" fmla="*/ 2047686 h 6858000"/>
              <a:gd name="connsiteX203" fmla="*/ 9185124 w 12192000"/>
              <a:gd name="connsiteY203" fmla="*/ 1997142 h 6858000"/>
              <a:gd name="connsiteX204" fmla="*/ 9181592 w 12192000"/>
              <a:gd name="connsiteY204" fmla="*/ 1987782 h 6858000"/>
              <a:gd name="connsiteX205" fmla="*/ 9181190 w 12192000"/>
              <a:gd name="connsiteY205" fmla="*/ 1974586 h 6858000"/>
              <a:gd name="connsiteX206" fmla="*/ 9180252 w 12192000"/>
              <a:gd name="connsiteY206" fmla="*/ 1963164 h 6858000"/>
              <a:gd name="connsiteX207" fmla="*/ 9178804 w 12192000"/>
              <a:gd name="connsiteY207" fmla="*/ 1965349 h 6858000"/>
              <a:gd name="connsiteX208" fmla="*/ 9177606 w 12192000"/>
              <a:gd name="connsiteY208" fmla="*/ 1977215 h 6858000"/>
              <a:gd name="connsiteX209" fmla="*/ 9169614 w 12192000"/>
              <a:gd name="connsiteY209" fmla="*/ 1956030 h 6858000"/>
              <a:gd name="connsiteX210" fmla="*/ 9046406 w 12192000"/>
              <a:gd name="connsiteY210" fmla="*/ 1838718 h 6858000"/>
              <a:gd name="connsiteX211" fmla="*/ 8960873 w 12192000"/>
              <a:gd name="connsiteY211" fmla="*/ 1764524 h 6858000"/>
              <a:gd name="connsiteX212" fmla="*/ 8946755 w 12192000"/>
              <a:gd name="connsiteY212" fmla="*/ 1690806 h 6858000"/>
              <a:gd name="connsiteX213" fmla="*/ 8786897 w 12192000"/>
              <a:gd name="connsiteY213" fmla="*/ 1665607 h 6858000"/>
              <a:gd name="connsiteX214" fmla="*/ 8924505 w 12192000"/>
              <a:gd name="connsiteY214" fmla="*/ 1489227 h 6858000"/>
              <a:gd name="connsiteX215" fmla="*/ 8937122 w 12192000"/>
              <a:gd name="connsiteY215" fmla="*/ 1454681 h 6858000"/>
              <a:gd name="connsiteX216" fmla="*/ 8841119 w 12192000"/>
              <a:gd name="connsiteY216" fmla="*/ 1348202 h 6858000"/>
              <a:gd name="connsiteX217" fmla="*/ 8825548 w 12192000"/>
              <a:gd name="connsiteY217" fmla="*/ 1331028 h 6858000"/>
              <a:gd name="connsiteX218" fmla="*/ 8790413 w 12192000"/>
              <a:gd name="connsiteY218" fmla="*/ 1297436 h 6858000"/>
              <a:gd name="connsiteX219" fmla="*/ 8695944 w 12192000"/>
              <a:gd name="connsiteY219" fmla="*/ 1299752 h 6858000"/>
              <a:gd name="connsiteX220" fmla="*/ 8743050 w 12192000"/>
              <a:gd name="connsiteY220" fmla="*/ 1267471 h 6858000"/>
              <a:gd name="connsiteX221" fmla="*/ 8831902 w 12192000"/>
              <a:gd name="connsiteY221" fmla="*/ 1166250 h 6858000"/>
              <a:gd name="connsiteX222" fmla="*/ 8763628 w 12192000"/>
              <a:gd name="connsiteY222" fmla="*/ 1088084 h 6858000"/>
              <a:gd name="connsiteX223" fmla="*/ 8744052 w 12192000"/>
              <a:gd name="connsiteY223" fmla="*/ 1076766 h 6858000"/>
              <a:gd name="connsiteX224" fmla="*/ 8767977 w 12192000"/>
              <a:gd name="connsiteY224" fmla="*/ 1055883 h 6858000"/>
              <a:gd name="connsiteX225" fmla="*/ 8815418 w 12192000"/>
              <a:gd name="connsiteY225" fmla="*/ 986519 h 6858000"/>
              <a:gd name="connsiteX226" fmla="*/ 8839356 w 12192000"/>
              <a:gd name="connsiteY226" fmla="*/ 939330 h 6858000"/>
              <a:gd name="connsiteX227" fmla="*/ 8869964 w 12192000"/>
              <a:gd name="connsiteY227" fmla="*/ 917639 h 6858000"/>
              <a:gd name="connsiteX228" fmla="*/ 8876013 w 12192000"/>
              <a:gd name="connsiteY228" fmla="*/ 901606 h 6858000"/>
              <a:gd name="connsiteX229" fmla="*/ 8855230 w 12192000"/>
              <a:gd name="connsiteY229" fmla="*/ 828963 h 6858000"/>
              <a:gd name="connsiteX230" fmla="*/ 8844988 w 12192000"/>
              <a:gd name="connsiteY230" fmla="*/ 810876 h 6858000"/>
              <a:gd name="connsiteX231" fmla="*/ 8768255 w 12192000"/>
              <a:gd name="connsiteY231" fmla="*/ 747963 h 6858000"/>
              <a:gd name="connsiteX232" fmla="*/ 8692953 w 12192000"/>
              <a:gd name="connsiteY232" fmla="*/ 638707 h 6858000"/>
              <a:gd name="connsiteX233" fmla="*/ 8674423 w 12192000"/>
              <a:gd name="connsiteY233" fmla="*/ 564449 h 6858000"/>
              <a:gd name="connsiteX234" fmla="*/ 8667642 w 12192000"/>
              <a:gd name="connsiteY234" fmla="*/ 547822 h 6858000"/>
              <a:gd name="connsiteX235" fmla="*/ 8661198 w 12192000"/>
              <a:gd name="connsiteY235" fmla="*/ 478275 h 6858000"/>
              <a:gd name="connsiteX236" fmla="*/ 8645813 w 12192000"/>
              <a:gd name="connsiteY236" fmla="*/ 464032 h 6858000"/>
              <a:gd name="connsiteX237" fmla="*/ 8512338 w 12192000"/>
              <a:gd name="connsiteY237" fmla="*/ 477784 h 6858000"/>
              <a:gd name="connsiteX238" fmla="*/ 8481050 w 12192000"/>
              <a:gd name="connsiteY238" fmla="*/ 430572 h 6858000"/>
              <a:gd name="connsiteX239" fmla="*/ 8498220 w 12192000"/>
              <a:gd name="connsiteY239" fmla="*/ 404064 h 6858000"/>
              <a:gd name="connsiteX240" fmla="*/ 8489536 w 12192000"/>
              <a:gd name="connsiteY240" fmla="*/ 389280 h 6858000"/>
              <a:gd name="connsiteX241" fmla="*/ 0 w 12192000"/>
              <a:gd name="connsiteY241" fmla="*/ 0 h 6858000"/>
              <a:gd name="connsiteX242" fmla="*/ 12192000 w 12192000"/>
              <a:gd name="connsiteY242" fmla="*/ 0 h 6858000"/>
              <a:gd name="connsiteX243" fmla="*/ 12192000 w 12192000"/>
              <a:gd name="connsiteY243" fmla="*/ 6858000 h 6858000"/>
              <a:gd name="connsiteX244" fmla="*/ 0 w 12192000"/>
              <a:gd name="connsiteY2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12192000" h="6858000">
                <a:moveTo>
                  <a:pt x="9149158" y="2038490"/>
                </a:moveTo>
                <a:cubicBezTo>
                  <a:pt x="9152630" y="2038396"/>
                  <a:pt x="9157442" y="2039945"/>
                  <a:pt x="9164184" y="2044026"/>
                </a:cubicBezTo>
                <a:lnTo>
                  <a:pt x="9172532" y="2045543"/>
                </a:lnTo>
                <a:lnTo>
                  <a:pt x="9171580" y="2056997"/>
                </a:lnTo>
                <a:cubicBezTo>
                  <a:pt x="9169082" y="2082897"/>
                  <a:pt x="9165822" y="2102884"/>
                  <a:pt x="9161257" y="2098605"/>
                </a:cubicBezTo>
                <a:cubicBezTo>
                  <a:pt x="9149066" y="2086928"/>
                  <a:pt x="9130962" y="2077578"/>
                  <a:pt x="9138232" y="2059518"/>
                </a:cubicBezTo>
                <a:cubicBezTo>
                  <a:pt x="9140394" y="2053821"/>
                  <a:pt x="9138743" y="2038771"/>
                  <a:pt x="9149158" y="2038490"/>
                </a:cubicBezTo>
                <a:close/>
                <a:moveTo>
                  <a:pt x="9177606" y="1977215"/>
                </a:moveTo>
                <a:lnTo>
                  <a:pt x="9181592" y="1987782"/>
                </a:lnTo>
                <a:lnTo>
                  <a:pt x="9181923" y="1998627"/>
                </a:lnTo>
                <a:cubicBezTo>
                  <a:pt x="9182120" y="2008276"/>
                  <a:pt x="9182258" y="2019324"/>
                  <a:pt x="9182316" y="2031066"/>
                </a:cubicBezTo>
                <a:lnTo>
                  <a:pt x="9182278" y="2047313"/>
                </a:lnTo>
                <a:lnTo>
                  <a:pt x="9172532" y="2045543"/>
                </a:lnTo>
                <a:lnTo>
                  <a:pt x="9173842" y="2029805"/>
                </a:lnTo>
                <a:cubicBezTo>
                  <a:pt x="9175210" y="2011268"/>
                  <a:pt x="9176320" y="1992822"/>
                  <a:pt x="9177334" y="1979903"/>
                </a:cubicBezTo>
                <a:close/>
                <a:moveTo>
                  <a:pt x="3696300" y="1578900"/>
                </a:moveTo>
                <a:cubicBezTo>
                  <a:pt x="3710474" y="1584699"/>
                  <a:pt x="3724648" y="1590499"/>
                  <a:pt x="3738823" y="1596298"/>
                </a:cubicBezTo>
                <a:cubicBezTo>
                  <a:pt x="3731018" y="1595365"/>
                  <a:pt x="3722545" y="1594511"/>
                  <a:pt x="3714409" y="1593618"/>
                </a:cubicBezTo>
                <a:cubicBezTo>
                  <a:pt x="3707437" y="1589899"/>
                  <a:pt x="3700149" y="1586487"/>
                  <a:pt x="3693161" y="1582501"/>
                </a:cubicBezTo>
                <a:cubicBezTo>
                  <a:pt x="3694096" y="1581313"/>
                  <a:pt x="3695364" y="1580088"/>
                  <a:pt x="3696300" y="1578900"/>
                </a:cubicBezTo>
                <a:close/>
                <a:moveTo>
                  <a:pt x="3918454" y="1175387"/>
                </a:moveTo>
                <a:cubicBezTo>
                  <a:pt x="4003499" y="1210184"/>
                  <a:pt x="4088562" y="1245245"/>
                  <a:pt x="4173607" y="1280040"/>
                </a:cubicBezTo>
                <a:cubicBezTo>
                  <a:pt x="4172338" y="1281268"/>
                  <a:pt x="4171404" y="1282454"/>
                  <a:pt x="4170135" y="1283683"/>
                </a:cubicBezTo>
                <a:cubicBezTo>
                  <a:pt x="4077511" y="1256783"/>
                  <a:pt x="3989628" y="1225016"/>
                  <a:pt x="3918454" y="1175387"/>
                </a:cubicBezTo>
                <a:close/>
                <a:moveTo>
                  <a:pt x="8109090" y="602108"/>
                </a:moveTo>
                <a:lnTo>
                  <a:pt x="8113034" y="602645"/>
                </a:lnTo>
                <a:cubicBezTo>
                  <a:pt x="8117145" y="603257"/>
                  <a:pt x="8117456" y="603522"/>
                  <a:pt x="8111220" y="603405"/>
                </a:cubicBezTo>
                <a:close/>
                <a:moveTo>
                  <a:pt x="8489536" y="389280"/>
                </a:moveTo>
                <a:cubicBezTo>
                  <a:pt x="8479909" y="386150"/>
                  <a:pt x="8475270" y="392618"/>
                  <a:pt x="8470194" y="397527"/>
                </a:cubicBezTo>
                <a:cubicBezTo>
                  <a:pt x="8442581" y="423957"/>
                  <a:pt x="8407160" y="444085"/>
                  <a:pt x="8373511" y="465608"/>
                </a:cubicBezTo>
                <a:cubicBezTo>
                  <a:pt x="8325315" y="496678"/>
                  <a:pt x="8274262" y="525140"/>
                  <a:pt x="8231753" y="560890"/>
                </a:cubicBezTo>
                <a:cubicBezTo>
                  <a:pt x="8220884" y="569991"/>
                  <a:pt x="8202133" y="566357"/>
                  <a:pt x="8199967" y="553465"/>
                </a:cubicBezTo>
                <a:cubicBezTo>
                  <a:pt x="8197799" y="540575"/>
                  <a:pt x="8188778" y="541668"/>
                  <a:pt x="8175616" y="546483"/>
                </a:cubicBezTo>
                <a:cubicBezTo>
                  <a:pt x="8159813" y="552155"/>
                  <a:pt x="8144012" y="557828"/>
                  <a:pt x="8128578" y="563992"/>
                </a:cubicBezTo>
                <a:cubicBezTo>
                  <a:pt x="8112493" y="570503"/>
                  <a:pt x="8105752" y="580983"/>
                  <a:pt x="8104845" y="593172"/>
                </a:cubicBezTo>
                <a:cubicBezTo>
                  <a:pt x="8104654" y="595478"/>
                  <a:pt x="8104732" y="598018"/>
                  <a:pt x="8105615" y="599991"/>
                </a:cubicBezTo>
                <a:lnTo>
                  <a:pt x="8109090" y="602108"/>
                </a:lnTo>
                <a:lnTo>
                  <a:pt x="8092049" y="599788"/>
                </a:lnTo>
                <a:cubicBezTo>
                  <a:pt x="8074125" y="597229"/>
                  <a:pt x="8051995" y="593399"/>
                  <a:pt x="8047646" y="588557"/>
                </a:cubicBezTo>
                <a:cubicBezTo>
                  <a:pt x="8047278" y="588065"/>
                  <a:pt x="7852240" y="650342"/>
                  <a:pt x="7793637" y="681868"/>
                </a:cubicBezTo>
                <a:cubicBezTo>
                  <a:pt x="7757179" y="701583"/>
                  <a:pt x="7034011" y="1031296"/>
                  <a:pt x="6007741" y="1095470"/>
                </a:cubicBezTo>
                <a:cubicBezTo>
                  <a:pt x="5971519" y="1097710"/>
                  <a:pt x="5937353" y="1100506"/>
                  <a:pt x="5902533" y="1103650"/>
                </a:cubicBezTo>
                <a:cubicBezTo>
                  <a:pt x="5594429" y="1129961"/>
                  <a:pt x="5292360" y="1161179"/>
                  <a:pt x="5164222" y="1163546"/>
                </a:cubicBezTo>
                <a:cubicBezTo>
                  <a:pt x="5063988" y="1165217"/>
                  <a:pt x="4549164" y="1138992"/>
                  <a:pt x="4395075" y="1082763"/>
                </a:cubicBezTo>
                <a:cubicBezTo>
                  <a:pt x="4237527" y="1025076"/>
                  <a:pt x="4088158" y="958345"/>
                  <a:pt x="3939440" y="891265"/>
                </a:cubicBezTo>
                <a:cubicBezTo>
                  <a:pt x="3874968" y="862299"/>
                  <a:pt x="3806689" y="837016"/>
                  <a:pt x="3747894" y="801994"/>
                </a:cubicBezTo>
                <a:cubicBezTo>
                  <a:pt x="3689082" y="766706"/>
                  <a:pt x="3632839" y="729495"/>
                  <a:pt x="3569553" y="697970"/>
                </a:cubicBezTo>
                <a:cubicBezTo>
                  <a:pt x="3551464" y="688887"/>
                  <a:pt x="3533327" y="679005"/>
                  <a:pt x="3507813" y="680216"/>
                </a:cubicBezTo>
                <a:cubicBezTo>
                  <a:pt x="3502099" y="680371"/>
                  <a:pt x="3496101" y="681365"/>
                  <a:pt x="3490455" y="682587"/>
                </a:cubicBezTo>
                <a:cubicBezTo>
                  <a:pt x="3484140" y="683888"/>
                  <a:pt x="3479298" y="687159"/>
                  <a:pt x="3477246" y="691971"/>
                </a:cubicBezTo>
                <a:cubicBezTo>
                  <a:pt x="3475230" y="697315"/>
                  <a:pt x="3479426" y="699760"/>
                  <a:pt x="3484273" y="701857"/>
                </a:cubicBezTo>
                <a:cubicBezTo>
                  <a:pt x="3487733" y="703316"/>
                  <a:pt x="3491260" y="705843"/>
                  <a:pt x="3495638" y="705849"/>
                </a:cubicBezTo>
                <a:cubicBezTo>
                  <a:pt x="3523576" y="705686"/>
                  <a:pt x="3534967" y="720681"/>
                  <a:pt x="3548914" y="733487"/>
                </a:cubicBezTo>
                <a:cubicBezTo>
                  <a:pt x="3554984" y="738925"/>
                  <a:pt x="3561304" y="742991"/>
                  <a:pt x="3551504" y="753036"/>
                </a:cubicBezTo>
                <a:cubicBezTo>
                  <a:pt x="3542974" y="761854"/>
                  <a:pt x="3552584" y="764716"/>
                  <a:pt x="3562075" y="765715"/>
                </a:cubicBezTo>
                <a:cubicBezTo>
                  <a:pt x="3575293" y="767067"/>
                  <a:pt x="3590630" y="764672"/>
                  <a:pt x="3605942" y="772481"/>
                </a:cubicBezTo>
                <a:cubicBezTo>
                  <a:pt x="3550860" y="779958"/>
                  <a:pt x="3525860" y="757484"/>
                  <a:pt x="3499309" y="737079"/>
                </a:cubicBezTo>
                <a:cubicBezTo>
                  <a:pt x="3489410" y="729689"/>
                  <a:pt x="3482419" y="720334"/>
                  <a:pt x="3473788" y="711717"/>
                </a:cubicBezTo>
                <a:cubicBezTo>
                  <a:pt x="3463019" y="701211"/>
                  <a:pt x="3451290" y="702093"/>
                  <a:pt x="3437248" y="714263"/>
                </a:cubicBezTo>
                <a:cubicBezTo>
                  <a:pt x="3424810" y="725164"/>
                  <a:pt x="3418411" y="725135"/>
                  <a:pt x="3413254" y="712874"/>
                </a:cubicBezTo>
                <a:cubicBezTo>
                  <a:pt x="3405299" y="693706"/>
                  <a:pt x="3389031" y="681450"/>
                  <a:pt x="3362511" y="677414"/>
                </a:cubicBezTo>
                <a:cubicBezTo>
                  <a:pt x="3356728" y="676504"/>
                  <a:pt x="3349492" y="673891"/>
                  <a:pt x="3344467" y="679599"/>
                </a:cubicBezTo>
                <a:cubicBezTo>
                  <a:pt x="3340061" y="684428"/>
                  <a:pt x="3344392" y="689004"/>
                  <a:pt x="3347971" y="692328"/>
                </a:cubicBezTo>
                <a:cubicBezTo>
                  <a:pt x="3354407" y="698260"/>
                  <a:pt x="3360162" y="704004"/>
                  <a:pt x="3363008" y="711713"/>
                </a:cubicBezTo>
                <a:cubicBezTo>
                  <a:pt x="3365019" y="716838"/>
                  <a:pt x="3367062" y="722495"/>
                  <a:pt x="3362637" y="727058"/>
                </a:cubicBezTo>
                <a:cubicBezTo>
                  <a:pt x="3344342" y="746453"/>
                  <a:pt x="3358884" y="752745"/>
                  <a:pt x="3376167" y="759779"/>
                </a:cubicBezTo>
                <a:cubicBezTo>
                  <a:pt x="3400002" y="769239"/>
                  <a:pt x="3410177" y="786259"/>
                  <a:pt x="3406203" y="808483"/>
                </a:cubicBezTo>
                <a:cubicBezTo>
                  <a:pt x="3404757" y="817516"/>
                  <a:pt x="3406433" y="822682"/>
                  <a:pt x="3420116" y="820757"/>
                </a:cubicBezTo>
                <a:cubicBezTo>
                  <a:pt x="3425463" y="820110"/>
                  <a:pt x="3426984" y="822878"/>
                  <a:pt x="3429194" y="825831"/>
                </a:cubicBezTo>
                <a:cubicBezTo>
                  <a:pt x="3476758" y="896035"/>
                  <a:pt x="3542778" y="954609"/>
                  <a:pt x="3619149" y="1006561"/>
                </a:cubicBezTo>
                <a:cubicBezTo>
                  <a:pt x="3681093" y="1048718"/>
                  <a:pt x="3748746" y="1085351"/>
                  <a:pt x="3818654" y="1120369"/>
                </a:cubicBezTo>
                <a:cubicBezTo>
                  <a:pt x="3820742" y="1121458"/>
                  <a:pt x="3822850" y="1122813"/>
                  <a:pt x="3824021" y="1125355"/>
                </a:cubicBezTo>
                <a:cubicBezTo>
                  <a:pt x="3791940" y="1123873"/>
                  <a:pt x="3763844" y="1116270"/>
                  <a:pt x="3736668" y="1107215"/>
                </a:cubicBezTo>
                <a:cubicBezTo>
                  <a:pt x="3664431" y="1083216"/>
                  <a:pt x="3602610" y="1048291"/>
                  <a:pt x="3540174" y="1014247"/>
                </a:cubicBezTo>
                <a:cubicBezTo>
                  <a:pt x="3502142" y="993353"/>
                  <a:pt x="3463159" y="973379"/>
                  <a:pt x="3421640" y="955861"/>
                </a:cubicBezTo>
                <a:cubicBezTo>
                  <a:pt x="3414719" y="952940"/>
                  <a:pt x="3409737" y="948712"/>
                  <a:pt x="3404753" y="944484"/>
                </a:cubicBezTo>
                <a:cubicBezTo>
                  <a:pt x="3401911" y="942144"/>
                  <a:pt x="3398417" y="940152"/>
                  <a:pt x="3393138" y="941865"/>
                </a:cubicBezTo>
                <a:cubicBezTo>
                  <a:pt x="3386540" y="944006"/>
                  <a:pt x="3386126" y="948083"/>
                  <a:pt x="3385712" y="952159"/>
                </a:cubicBezTo>
                <a:cubicBezTo>
                  <a:pt x="3384520" y="965187"/>
                  <a:pt x="3389594" y="976116"/>
                  <a:pt x="3398641" y="986025"/>
                </a:cubicBezTo>
                <a:cubicBezTo>
                  <a:pt x="3422140" y="1011364"/>
                  <a:pt x="3455589" y="1029056"/>
                  <a:pt x="3489975" y="1045560"/>
                </a:cubicBezTo>
                <a:cubicBezTo>
                  <a:pt x="3534421" y="1066751"/>
                  <a:pt x="3577600" y="1089169"/>
                  <a:pt x="3617273" y="1114697"/>
                </a:cubicBezTo>
                <a:cubicBezTo>
                  <a:pt x="3620082" y="1116503"/>
                  <a:pt x="3625178" y="1117229"/>
                  <a:pt x="3623898" y="1123556"/>
                </a:cubicBezTo>
                <a:cubicBezTo>
                  <a:pt x="3599276" y="1112313"/>
                  <a:pt x="3576007" y="1101173"/>
                  <a:pt x="3552438" y="1090606"/>
                </a:cubicBezTo>
                <a:cubicBezTo>
                  <a:pt x="3529203" y="1079998"/>
                  <a:pt x="3505634" y="1069432"/>
                  <a:pt x="3482417" y="1059092"/>
                </a:cubicBezTo>
                <a:cubicBezTo>
                  <a:pt x="3476868" y="1056543"/>
                  <a:pt x="3470899" y="1052702"/>
                  <a:pt x="3463468" y="1057629"/>
                </a:cubicBezTo>
                <a:cubicBezTo>
                  <a:pt x="3455703" y="1062595"/>
                  <a:pt x="3457128" y="1069134"/>
                  <a:pt x="3459472" y="1074217"/>
                </a:cubicBezTo>
                <a:cubicBezTo>
                  <a:pt x="3466821" y="1089165"/>
                  <a:pt x="3478729" y="1101681"/>
                  <a:pt x="3494211" y="1112153"/>
                </a:cubicBezTo>
                <a:cubicBezTo>
                  <a:pt x="3546907" y="1146573"/>
                  <a:pt x="3606933" y="1174465"/>
                  <a:pt x="3663137" y="1205775"/>
                </a:cubicBezTo>
                <a:cubicBezTo>
                  <a:pt x="3693512" y="1222766"/>
                  <a:pt x="3721631" y="1241370"/>
                  <a:pt x="3748466" y="1260936"/>
                </a:cubicBezTo>
                <a:cubicBezTo>
                  <a:pt x="3754470" y="1265310"/>
                  <a:pt x="3754440" y="1270144"/>
                  <a:pt x="3753142" y="1276208"/>
                </a:cubicBezTo>
                <a:cubicBezTo>
                  <a:pt x="3747968" y="1300726"/>
                  <a:pt x="3758834" y="1307462"/>
                  <a:pt x="3791960" y="1298886"/>
                </a:cubicBezTo>
                <a:cubicBezTo>
                  <a:pt x="3802234" y="1296299"/>
                  <a:pt x="3809336" y="1296782"/>
                  <a:pt x="3816039" y="1301606"/>
                </a:cubicBezTo>
                <a:cubicBezTo>
                  <a:pt x="3897299" y="1361555"/>
                  <a:pt x="3991895" y="1408883"/>
                  <a:pt x="4094439" y="1448806"/>
                </a:cubicBezTo>
                <a:cubicBezTo>
                  <a:pt x="4136210" y="1464953"/>
                  <a:pt x="4179249" y="1479874"/>
                  <a:pt x="4222870" y="1493379"/>
                </a:cubicBezTo>
                <a:cubicBezTo>
                  <a:pt x="4222955" y="1494711"/>
                  <a:pt x="4223057" y="1496309"/>
                  <a:pt x="4223141" y="1497641"/>
                </a:cubicBezTo>
                <a:cubicBezTo>
                  <a:pt x="4222925" y="1499546"/>
                  <a:pt x="4222659" y="1500653"/>
                  <a:pt x="4222428" y="1502292"/>
                </a:cubicBezTo>
                <a:cubicBezTo>
                  <a:pt x="4160784" y="1480767"/>
                  <a:pt x="4099761" y="1458363"/>
                  <a:pt x="4039973" y="1434198"/>
                </a:cubicBezTo>
                <a:cubicBezTo>
                  <a:pt x="3877889" y="1368737"/>
                  <a:pt x="3722432" y="1296301"/>
                  <a:pt x="3564773" y="1226279"/>
                </a:cubicBezTo>
                <a:cubicBezTo>
                  <a:pt x="3511752" y="1202636"/>
                  <a:pt x="3468897" y="1169442"/>
                  <a:pt x="3420650" y="1141464"/>
                </a:cubicBezTo>
                <a:cubicBezTo>
                  <a:pt x="3388486" y="1122812"/>
                  <a:pt x="3357590" y="1102932"/>
                  <a:pt x="3320669" y="1088883"/>
                </a:cubicBezTo>
                <a:cubicBezTo>
                  <a:pt x="3305491" y="1083205"/>
                  <a:pt x="3289697" y="1078406"/>
                  <a:pt x="3270102" y="1082659"/>
                </a:cubicBezTo>
                <a:cubicBezTo>
                  <a:pt x="3262467" y="1084389"/>
                  <a:pt x="3253881" y="1087040"/>
                  <a:pt x="3251648" y="1094290"/>
                </a:cubicBezTo>
                <a:cubicBezTo>
                  <a:pt x="3249750" y="1101498"/>
                  <a:pt x="3256970" y="1103846"/>
                  <a:pt x="3263506" y="1106005"/>
                </a:cubicBezTo>
                <a:cubicBezTo>
                  <a:pt x="3265227" y="1106604"/>
                  <a:pt x="3266966" y="1107467"/>
                  <a:pt x="3268636" y="1107265"/>
                </a:cubicBezTo>
                <a:cubicBezTo>
                  <a:pt x="3300482" y="1105018"/>
                  <a:pt x="3309121" y="1124372"/>
                  <a:pt x="3325089" y="1137201"/>
                </a:cubicBezTo>
                <a:cubicBezTo>
                  <a:pt x="3330055" y="1141164"/>
                  <a:pt x="3330677" y="1145651"/>
                  <a:pt x="3326003" y="1151585"/>
                </a:cubicBezTo>
                <a:cubicBezTo>
                  <a:pt x="3317592" y="1162266"/>
                  <a:pt x="3324211" y="1165760"/>
                  <a:pt x="3336410" y="1166967"/>
                </a:cubicBezTo>
                <a:cubicBezTo>
                  <a:pt x="3348608" y="1168175"/>
                  <a:pt x="3361690" y="1167395"/>
                  <a:pt x="3375112" y="1171943"/>
                </a:cubicBezTo>
                <a:cubicBezTo>
                  <a:pt x="3354718" y="1179513"/>
                  <a:pt x="3340011" y="1175927"/>
                  <a:pt x="3326222" y="1170885"/>
                </a:cubicBezTo>
                <a:cubicBezTo>
                  <a:pt x="3295216" y="1159877"/>
                  <a:pt x="3274464" y="1140648"/>
                  <a:pt x="3254679" y="1120765"/>
                </a:cubicBezTo>
                <a:cubicBezTo>
                  <a:pt x="3250733" y="1116948"/>
                  <a:pt x="3247420" y="1112518"/>
                  <a:pt x="3242188" y="1109662"/>
                </a:cubicBezTo>
                <a:cubicBezTo>
                  <a:pt x="3232391" y="1103869"/>
                  <a:pt x="3222316" y="1104284"/>
                  <a:pt x="3211499" y="1114184"/>
                </a:cubicBezTo>
                <a:cubicBezTo>
                  <a:pt x="3197173" y="1127194"/>
                  <a:pt x="3191777" y="1127042"/>
                  <a:pt x="3185849" y="1113265"/>
                </a:cubicBezTo>
                <a:cubicBezTo>
                  <a:pt x="3177929" y="1094629"/>
                  <a:pt x="3162028" y="1082865"/>
                  <a:pt x="3135843" y="1078789"/>
                </a:cubicBezTo>
                <a:cubicBezTo>
                  <a:pt x="3130396" y="1077837"/>
                  <a:pt x="3124578" y="1076395"/>
                  <a:pt x="3119118" y="1080546"/>
                </a:cubicBezTo>
                <a:cubicBezTo>
                  <a:pt x="3113359" y="1085269"/>
                  <a:pt x="3117622" y="1088780"/>
                  <a:pt x="3120198" y="1092226"/>
                </a:cubicBezTo>
                <a:cubicBezTo>
                  <a:pt x="3123912" y="1097682"/>
                  <a:pt x="3128295" y="1103057"/>
                  <a:pt x="3131691" y="1108819"/>
                </a:cubicBezTo>
                <a:cubicBezTo>
                  <a:pt x="3137665" y="1118027"/>
                  <a:pt x="3139328" y="1128295"/>
                  <a:pt x="3129914" y="1139097"/>
                </a:cubicBezTo>
                <a:cubicBezTo>
                  <a:pt x="3123003" y="1146915"/>
                  <a:pt x="3123960" y="1151361"/>
                  <a:pt x="3133955" y="1154983"/>
                </a:cubicBezTo>
                <a:cubicBezTo>
                  <a:pt x="3165979" y="1166136"/>
                  <a:pt x="3186931" y="1183194"/>
                  <a:pt x="3178170" y="1214855"/>
                </a:cubicBezTo>
                <a:cubicBezTo>
                  <a:pt x="3176770" y="1219320"/>
                  <a:pt x="3179046" y="1223338"/>
                  <a:pt x="3185378" y="1222303"/>
                </a:cubicBezTo>
                <a:cubicBezTo>
                  <a:pt x="3199361" y="1219805"/>
                  <a:pt x="3202140" y="1226447"/>
                  <a:pt x="3206608" y="1233153"/>
                </a:cubicBezTo>
                <a:cubicBezTo>
                  <a:pt x="3250090" y="1297409"/>
                  <a:pt x="3310389" y="1350771"/>
                  <a:pt x="3379140" y="1399351"/>
                </a:cubicBezTo>
                <a:cubicBezTo>
                  <a:pt x="3447189" y="1447479"/>
                  <a:pt x="3522881" y="1488775"/>
                  <a:pt x="3603118" y="1527375"/>
                </a:cubicBezTo>
                <a:cubicBezTo>
                  <a:pt x="3581296" y="1528405"/>
                  <a:pt x="3552602" y="1521951"/>
                  <a:pt x="3524809" y="1513774"/>
                </a:cubicBezTo>
                <a:cubicBezTo>
                  <a:pt x="3451354" y="1491802"/>
                  <a:pt x="3389901" y="1457369"/>
                  <a:pt x="3327498" y="1423859"/>
                </a:cubicBezTo>
                <a:cubicBezTo>
                  <a:pt x="3283917" y="1400416"/>
                  <a:pt x="3241288" y="1376052"/>
                  <a:pt x="3192949" y="1357211"/>
                </a:cubicBezTo>
                <a:cubicBezTo>
                  <a:pt x="3187434" y="1355196"/>
                  <a:pt x="3183538" y="1352177"/>
                  <a:pt x="3180259" y="1348280"/>
                </a:cubicBezTo>
                <a:cubicBezTo>
                  <a:pt x="3177348" y="1344874"/>
                  <a:pt x="3173119" y="1341896"/>
                  <a:pt x="3166204" y="1344345"/>
                </a:cubicBezTo>
                <a:cubicBezTo>
                  <a:pt x="3159306" y="1347059"/>
                  <a:pt x="3158942" y="1351935"/>
                  <a:pt x="3159212" y="1356197"/>
                </a:cubicBezTo>
                <a:cubicBezTo>
                  <a:pt x="3161232" y="1372059"/>
                  <a:pt x="3167827" y="1385754"/>
                  <a:pt x="3181004" y="1397043"/>
                </a:cubicBezTo>
                <a:cubicBezTo>
                  <a:pt x="3206688" y="1419701"/>
                  <a:pt x="3240037" y="1435794"/>
                  <a:pt x="3273385" y="1451888"/>
                </a:cubicBezTo>
                <a:cubicBezTo>
                  <a:pt x="3319573" y="1473941"/>
                  <a:pt x="3362569" y="1498797"/>
                  <a:pt x="3401776" y="1527602"/>
                </a:cubicBezTo>
                <a:cubicBezTo>
                  <a:pt x="3374012" y="1514591"/>
                  <a:pt x="3346230" y="1501313"/>
                  <a:pt x="3318130" y="1488342"/>
                </a:cubicBezTo>
                <a:cubicBezTo>
                  <a:pt x="3296969" y="1478558"/>
                  <a:pt x="3275173" y="1469387"/>
                  <a:pt x="3253694" y="1459909"/>
                </a:cubicBezTo>
                <a:cubicBezTo>
                  <a:pt x="3248495" y="1457587"/>
                  <a:pt x="3242945" y="1455038"/>
                  <a:pt x="3236182" y="1459882"/>
                </a:cubicBezTo>
                <a:cubicBezTo>
                  <a:pt x="3230053" y="1464115"/>
                  <a:pt x="3231378" y="1469055"/>
                  <a:pt x="3233020" y="1473687"/>
                </a:cubicBezTo>
                <a:cubicBezTo>
                  <a:pt x="3239235" y="1491993"/>
                  <a:pt x="3254236" y="1505477"/>
                  <a:pt x="3272474" y="1516958"/>
                </a:cubicBezTo>
                <a:cubicBezTo>
                  <a:pt x="3294559" y="1530657"/>
                  <a:pt x="3317595" y="1543436"/>
                  <a:pt x="3341300" y="1556133"/>
                </a:cubicBezTo>
                <a:cubicBezTo>
                  <a:pt x="3316637" y="1554825"/>
                  <a:pt x="3291973" y="1553517"/>
                  <a:pt x="3267359" y="1553009"/>
                </a:cubicBezTo>
                <a:cubicBezTo>
                  <a:pt x="3280352" y="1582573"/>
                  <a:pt x="3306470" y="1585584"/>
                  <a:pt x="3329832" y="1587586"/>
                </a:cubicBezTo>
                <a:cubicBezTo>
                  <a:pt x="3361297" y="1589949"/>
                  <a:pt x="3391527" y="1594072"/>
                  <a:pt x="3421490" y="1599301"/>
                </a:cubicBezTo>
                <a:cubicBezTo>
                  <a:pt x="3434412" y="1606594"/>
                  <a:pt x="3447319" y="1613621"/>
                  <a:pt x="3459923" y="1621220"/>
                </a:cubicBezTo>
                <a:cubicBezTo>
                  <a:pt x="3472880" y="1629046"/>
                  <a:pt x="3485168" y="1636952"/>
                  <a:pt x="3497490" y="1645392"/>
                </a:cubicBezTo>
                <a:cubicBezTo>
                  <a:pt x="3506301" y="1651572"/>
                  <a:pt x="3516714" y="1656484"/>
                  <a:pt x="3507803" y="1669911"/>
                </a:cubicBezTo>
                <a:cubicBezTo>
                  <a:pt x="3503816" y="1676032"/>
                  <a:pt x="3534148" y="1702959"/>
                  <a:pt x="3543290" y="1703729"/>
                </a:cubicBezTo>
                <a:cubicBezTo>
                  <a:pt x="3544644" y="1703834"/>
                  <a:pt x="3545996" y="1703940"/>
                  <a:pt x="3546999" y="1703818"/>
                </a:cubicBezTo>
                <a:cubicBezTo>
                  <a:pt x="3566312" y="1700405"/>
                  <a:pt x="3571232" y="1708935"/>
                  <a:pt x="3572295" y="1720349"/>
                </a:cubicBezTo>
                <a:cubicBezTo>
                  <a:pt x="3573341" y="1731497"/>
                  <a:pt x="3570880" y="1745753"/>
                  <a:pt x="3596922" y="1736961"/>
                </a:cubicBezTo>
                <a:cubicBezTo>
                  <a:pt x="3599895" y="1736064"/>
                  <a:pt x="3600664" y="1737582"/>
                  <a:pt x="3602119" y="1739285"/>
                </a:cubicBezTo>
                <a:cubicBezTo>
                  <a:pt x="3633888" y="1783486"/>
                  <a:pt x="3684678" y="1814377"/>
                  <a:pt x="3734798" y="1845349"/>
                </a:cubicBezTo>
                <a:cubicBezTo>
                  <a:pt x="3737590" y="1846890"/>
                  <a:pt x="3740383" y="1848430"/>
                  <a:pt x="3743174" y="1849972"/>
                </a:cubicBezTo>
                <a:cubicBezTo>
                  <a:pt x="3692460" y="1846720"/>
                  <a:pt x="3526297" y="1854765"/>
                  <a:pt x="3478101" y="1864630"/>
                </a:cubicBezTo>
                <a:cubicBezTo>
                  <a:pt x="3435216" y="1873314"/>
                  <a:pt x="3187933" y="1844748"/>
                  <a:pt x="3135293" y="1816496"/>
                </a:cubicBezTo>
                <a:cubicBezTo>
                  <a:pt x="3129987" y="1844249"/>
                  <a:pt x="3145700" y="1853084"/>
                  <a:pt x="3158510" y="1863880"/>
                </a:cubicBezTo>
                <a:cubicBezTo>
                  <a:pt x="3176652" y="1879130"/>
                  <a:pt x="3180104" y="1891061"/>
                  <a:pt x="3148907" y="1908797"/>
                </a:cubicBezTo>
                <a:cubicBezTo>
                  <a:pt x="3059526" y="1959351"/>
                  <a:pt x="3060614" y="1960561"/>
                  <a:pt x="3150229" y="2003660"/>
                </a:cubicBezTo>
                <a:cubicBezTo>
                  <a:pt x="3154391" y="2005572"/>
                  <a:pt x="3152878" y="2013539"/>
                  <a:pt x="3154219" y="2018746"/>
                </a:cubicBezTo>
                <a:cubicBezTo>
                  <a:pt x="3132340" y="2029448"/>
                  <a:pt x="3104621" y="2011868"/>
                  <a:pt x="3079313" y="2037482"/>
                </a:cubicBezTo>
                <a:cubicBezTo>
                  <a:pt x="3200844" y="2121812"/>
                  <a:pt x="3382216" y="2194063"/>
                  <a:pt x="3545961" y="2248584"/>
                </a:cubicBezTo>
                <a:cubicBezTo>
                  <a:pt x="3418859" y="2288406"/>
                  <a:pt x="3336249" y="2212515"/>
                  <a:pt x="3242382" y="2234890"/>
                </a:cubicBezTo>
                <a:cubicBezTo>
                  <a:pt x="3196963" y="2267233"/>
                  <a:pt x="3340047" y="2293389"/>
                  <a:pt x="3206852" y="2322137"/>
                </a:cubicBezTo>
                <a:cubicBezTo>
                  <a:pt x="3266485" y="2338535"/>
                  <a:pt x="3311047" y="2356223"/>
                  <a:pt x="3352854" y="2378270"/>
                </a:cubicBezTo>
                <a:cubicBezTo>
                  <a:pt x="3427094" y="2417864"/>
                  <a:pt x="3443161" y="2448130"/>
                  <a:pt x="3414532" y="2516826"/>
                </a:cubicBezTo>
                <a:cubicBezTo>
                  <a:pt x="3395525" y="2562076"/>
                  <a:pt x="3366606" y="2605038"/>
                  <a:pt x="3397577" y="2652556"/>
                </a:cubicBezTo>
                <a:cubicBezTo>
                  <a:pt x="3418842" y="2685144"/>
                  <a:pt x="3412947" y="2708944"/>
                  <a:pt x="3339773" y="2701969"/>
                </a:cubicBezTo>
                <a:cubicBezTo>
                  <a:pt x="3260852" y="2694617"/>
                  <a:pt x="3233446" y="2729610"/>
                  <a:pt x="3257041" y="2788223"/>
                </a:cubicBezTo>
                <a:cubicBezTo>
                  <a:pt x="3272229" y="2825841"/>
                  <a:pt x="3259642" y="2839714"/>
                  <a:pt x="3205892" y="2841661"/>
                </a:cubicBezTo>
                <a:cubicBezTo>
                  <a:pt x="3146428" y="2843763"/>
                  <a:pt x="3088665" y="2824990"/>
                  <a:pt x="3016267" y="2846107"/>
                </a:cubicBezTo>
                <a:cubicBezTo>
                  <a:pt x="3079284" y="2910414"/>
                  <a:pt x="3202965" y="2875032"/>
                  <a:pt x="3275450" y="2934701"/>
                </a:cubicBezTo>
                <a:cubicBezTo>
                  <a:pt x="3194271" y="2944802"/>
                  <a:pt x="3132104" y="2952064"/>
                  <a:pt x="3071009" y="2944432"/>
                </a:cubicBezTo>
                <a:cubicBezTo>
                  <a:pt x="3045559" y="2941340"/>
                  <a:pt x="3017770" y="2938533"/>
                  <a:pt x="3005039" y="2960743"/>
                </a:cubicBezTo>
                <a:cubicBezTo>
                  <a:pt x="2989910" y="2987540"/>
                  <a:pt x="3024584" y="2992735"/>
                  <a:pt x="3045255" y="2994795"/>
                </a:cubicBezTo>
                <a:cubicBezTo>
                  <a:pt x="3103524" y="3000354"/>
                  <a:pt x="3149512" y="3024578"/>
                  <a:pt x="3198769" y="3041966"/>
                </a:cubicBezTo>
                <a:cubicBezTo>
                  <a:pt x="3306591" y="3080177"/>
                  <a:pt x="3424230" y="3108608"/>
                  <a:pt x="3518098" y="3181525"/>
                </a:cubicBezTo>
                <a:cubicBezTo>
                  <a:pt x="3405474" y="3173693"/>
                  <a:pt x="3319103" y="3133957"/>
                  <a:pt x="3214876" y="3136382"/>
                </a:cubicBezTo>
                <a:cubicBezTo>
                  <a:pt x="3309623" y="3201944"/>
                  <a:pt x="3428070" y="3237794"/>
                  <a:pt x="3540876" y="3280232"/>
                </a:cubicBezTo>
                <a:cubicBezTo>
                  <a:pt x="3572951" y="3292185"/>
                  <a:pt x="3605372" y="3298995"/>
                  <a:pt x="3614558" y="3332242"/>
                </a:cubicBezTo>
                <a:cubicBezTo>
                  <a:pt x="3632460" y="3396643"/>
                  <a:pt x="3676382" y="3446619"/>
                  <a:pt x="3765439" y="3465091"/>
                </a:cubicBezTo>
                <a:cubicBezTo>
                  <a:pt x="3766125" y="3465276"/>
                  <a:pt x="3762072" y="3475699"/>
                  <a:pt x="3759506" y="3482990"/>
                </a:cubicBezTo>
                <a:cubicBezTo>
                  <a:pt x="3706514" y="3491555"/>
                  <a:pt x="3662256" y="3457457"/>
                  <a:pt x="3594905" y="3478499"/>
                </a:cubicBezTo>
                <a:cubicBezTo>
                  <a:pt x="3663098" y="3523656"/>
                  <a:pt x="3720597" y="3564741"/>
                  <a:pt x="3814430" y="3578876"/>
                </a:cubicBezTo>
                <a:cubicBezTo>
                  <a:pt x="3889563" y="3590177"/>
                  <a:pt x="3981512" y="3590582"/>
                  <a:pt x="4039126" y="3649369"/>
                </a:cubicBezTo>
                <a:cubicBezTo>
                  <a:pt x="3977790" y="3669682"/>
                  <a:pt x="3930328" y="3659325"/>
                  <a:pt x="3883152" y="3653497"/>
                </a:cubicBezTo>
                <a:cubicBezTo>
                  <a:pt x="3810528" y="3644576"/>
                  <a:pt x="3739087" y="3633097"/>
                  <a:pt x="3666446" y="3623911"/>
                </a:cubicBezTo>
                <a:cubicBezTo>
                  <a:pt x="3638957" y="3620530"/>
                  <a:pt x="3608896" y="3619071"/>
                  <a:pt x="3593589" y="3653674"/>
                </a:cubicBezTo>
                <a:cubicBezTo>
                  <a:pt x="3684581" y="3649631"/>
                  <a:pt x="3741824" y="3686720"/>
                  <a:pt x="3801238" y="3720862"/>
                </a:cubicBezTo>
                <a:cubicBezTo>
                  <a:pt x="3834791" y="3740152"/>
                  <a:pt x="3862819" y="3767894"/>
                  <a:pt x="3919545" y="3749213"/>
                </a:cubicBezTo>
                <a:cubicBezTo>
                  <a:pt x="3949563" y="3739403"/>
                  <a:pt x="3970044" y="3754371"/>
                  <a:pt x="3968059" y="3776085"/>
                </a:cubicBezTo>
                <a:cubicBezTo>
                  <a:pt x="3961477" y="3852579"/>
                  <a:pt x="4033657" y="3870411"/>
                  <a:pt x="4107750" y="3875932"/>
                </a:cubicBezTo>
                <a:cubicBezTo>
                  <a:pt x="4247829" y="3886613"/>
                  <a:pt x="4367192" y="3936847"/>
                  <a:pt x="4504087" y="3955698"/>
                </a:cubicBezTo>
                <a:cubicBezTo>
                  <a:pt x="4637239" y="3973931"/>
                  <a:pt x="5630348" y="4013091"/>
                  <a:pt x="5880284" y="3998656"/>
                </a:cubicBezTo>
                <a:cubicBezTo>
                  <a:pt x="7409751" y="3910310"/>
                  <a:pt x="8457142" y="3018967"/>
                  <a:pt x="8461494" y="3007971"/>
                </a:cubicBezTo>
                <a:cubicBezTo>
                  <a:pt x="8481448" y="2956432"/>
                  <a:pt x="8537247" y="2928466"/>
                  <a:pt x="8587378" y="2896089"/>
                </a:cubicBezTo>
                <a:cubicBezTo>
                  <a:pt x="8631032" y="2867717"/>
                  <a:pt x="8677604" y="2837649"/>
                  <a:pt x="8693826" y="2796225"/>
                </a:cubicBezTo>
                <a:cubicBezTo>
                  <a:pt x="8715249" y="2741288"/>
                  <a:pt x="8647790" y="2792407"/>
                  <a:pt x="8633488" y="2774007"/>
                </a:cubicBezTo>
                <a:cubicBezTo>
                  <a:pt x="8658507" y="2743865"/>
                  <a:pt x="8698366" y="2714075"/>
                  <a:pt x="8707444" y="2682105"/>
                </a:cubicBezTo>
                <a:cubicBezTo>
                  <a:pt x="8739824" y="2566518"/>
                  <a:pt x="8819561" y="2475526"/>
                  <a:pt x="8942552" y="2397549"/>
                </a:cubicBezTo>
                <a:cubicBezTo>
                  <a:pt x="8977822" y="2375023"/>
                  <a:pt x="8999812" y="2339612"/>
                  <a:pt x="9049260" y="2328253"/>
                </a:cubicBezTo>
                <a:cubicBezTo>
                  <a:pt x="9159134" y="2303404"/>
                  <a:pt x="9118356" y="2218151"/>
                  <a:pt x="9174304" y="2171379"/>
                </a:cubicBezTo>
                <a:cubicBezTo>
                  <a:pt x="9179581" y="2166982"/>
                  <a:pt x="9181728" y="2117398"/>
                  <a:pt x="9182228" y="2067678"/>
                </a:cubicBezTo>
                <a:lnTo>
                  <a:pt x="9182278" y="2047313"/>
                </a:lnTo>
                <a:lnTo>
                  <a:pt x="9184334" y="2047686"/>
                </a:lnTo>
                <a:cubicBezTo>
                  <a:pt x="9192950" y="2042242"/>
                  <a:pt x="9192359" y="2022485"/>
                  <a:pt x="9185124" y="1997142"/>
                </a:cubicBezTo>
                <a:lnTo>
                  <a:pt x="9181592" y="1987782"/>
                </a:lnTo>
                <a:lnTo>
                  <a:pt x="9181190" y="1974586"/>
                </a:lnTo>
                <a:cubicBezTo>
                  <a:pt x="9180902" y="1968441"/>
                  <a:pt x="9180584" y="1964399"/>
                  <a:pt x="9180252" y="1963164"/>
                </a:cubicBezTo>
                <a:cubicBezTo>
                  <a:pt x="9179760" y="1961378"/>
                  <a:pt x="9179284" y="1962333"/>
                  <a:pt x="9178804" y="1965349"/>
                </a:cubicBezTo>
                <a:lnTo>
                  <a:pt x="9177606" y="1977215"/>
                </a:lnTo>
                <a:lnTo>
                  <a:pt x="9169614" y="1956030"/>
                </a:lnTo>
                <a:cubicBezTo>
                  <a:pt x="9143144" y="1898537"/>
                  <a:pt x="9095234" y="1836160"/>
                  <a:pt x="9046406" y="1838718"/>
                </a:cubicBezTo>
                <a:cubicBezTo>
                  <a:pt x="9077129" y="1760642"/>
                  <a:pt x="9077129" y="1760642"/>
                  <a:pt x="8960873" y="1764524"/>
                </a:cubicBezTo>
                <a:cubicBezTo>
                  <a:pt x="9002330" y="1712259"/>
                  <a:pt x="9001568" y="1700272"/>
                  <a:pt x="8946755" y="1690806"/>
                </a:cubicBezTo>
                <a:cubicBezTo>
                  <a:pt x="8893980" y="1681628"/>
                  <a:pt x="8836186" y="1683529"/>
                  <a:pt x="8786897" y="1665607"/>
                </a:cubicBezTo>
                <a:cubicBezTo>
                  <a:pt x="8827191" y="1600331"/>
                  <a:pt x="8835148" y="1529576"/>
                  <a:pt x="8924505" y="1489227"/>
                </a:cubicBezTo>
                <a:cubicBezTo>
                  <a:pt x="8938584" y="1482958"/>
                  <a:pt x="8947122" y="1463671"/>
                  <a:pt x="8937122" y="1454681"/>
                </a:cubicBezTo>
                <a:cubicBezTo>
                  <a:pt x="8901654" y="1421129"/>
                  <a:pt x="8944526" y="1343460"/>
                  <a:pt x="8841119" y="1348202"/>
                </a:cubicBezTo>
                <a:cubicBezTo>
                  <a:pt x="8828354" y="1348673"/>
                  <a:pt x="8816185" y="1342631"/>
                  <a:pt x="8825548" y="1331028"/>
                </a:cubicBezTo>
                <a:cubicBezTo>
                  <a:pt x="8857711" y="1291432"/>
                  <a:pt x="8816096" y="1298887"/>
                  <a:pt x="8790413" y="1297436"/>
                </a:cubicBezTo>
                <a:cubicBezTo>
                  <a:pt x="8759333" y="1295832"/>
                  <a:pt x="8725565" y="1315490"/>
                  <a:pt x="8695944" y="1299752"/>
                </a:cubicBezTo>
                <a:cubicBezTo>
                  <a:pt x="8701338" y="1278697"/>
                  <a:pt x="8726082" y="1275968"/>
                  <a:pt x="8743050" y="1267471"/>
                </a:cubicBezTo>
                <a:cubicBezTo>
                  <a:pt x="8792636" y="1242406"/>
                  <a:pt x="8832648" y="1215014"/>
                  <a:pt x="8831902" y="1166250"/>
                </a:cubicBezTo>
                <a:cubicBezTo>
                  <a:pt x="8831416" y="1126849"/>
                  <a:pt x="8834560" y="1091573"/>
                  <a:pt x="8763628" y="1088084"/>
                </a:cubicBezTo>
                <a:cubicBezTo>
                  <a:pt x="8752484" y="1087556"/>
                  <a:pt x="8746480" y="1083182"/>
                  <a:pt x="8744052" y="1076766"/>
                </a:cubicBezTo>
                <a:cubicBezTo>
                  <a:pt x="8751664" y="1069402"/>
                  <a:pt x="8758926" y="1061811"/>
                  <a:pt x="8767977" y="1055883"/>
                </a:cubicBezTo>
                <a:cubicBezTo>
                  <a:pt x="8798386" y="1036363"/>
                  <a:pt x="8807604" y="1011893"/>
                  <a:pt x="8815418" y="986519"/>
                </a:cubicBezTo>
                <a:cubicBezTo>
                  <a:pt x="8820450" y="970342"/>
                  <a:pt x="8826500" y="954308"/>
                  <a:pt x="8839356" y="939330"/>
                </a:cubicBezTo>
                <a:cubicBezTo>
                  <a:pt x="8847184" y="930060"/>
                  <a:pt x="8857152" y="922680"/>
                  <a:pt x="8869964" y="917639"/>
                </a:cubicBezTo>
                <a:cubicBezTo>
                  <a:pt x="8881119" y="913066"/>
                  <a:pt x="8884190" y="908399"/>
                  <a:pt x="8876013" y="901606"/>
                </a:cubicBezTo>
                <a:cubicBezTo>
                  <a:pt x="8852888" y="882126"/>
                  <a:pt x="8842659" y="858937"/>
                  <a:pt x="8855230" y="828963"/>
                </a:cubicBezTo>
                <a:cubicBezTo>
                  <a:pt x="8859032" y="819911"/>
                  <a:pt x="8855550" y="812818"/>
                  <a:pt x="8844988" y="810876"/>
                </a:cubicBezTo>
                <a:cubicBezTo>
                  <a:pt x="8801020" y="802512"/>
                  <a:pt x="8788328" y="772374"/>
                  <a:pt x="8768255" y="747963"/>
                </a:cubicBezTo>
                <a:cubicBezTo>
                  <a:pt x="8739786" y="713294"/>
                  <a:pt x="8713605" y="677543"/>
                  <a:pt x="8692953" y="638707"/>
                </a:cubicBezTo>
                <a:cubicBezTo>
                  <a:pt x="8680700" y="615495"/>
                  <a:pt x="8668800" y="592509"/>
                  <a:pt x="8674423" y="564449"/>
                </a:cubicBezTo>
                <a:cubicBezTo>
                  <a:pt x="8675670" y="557588"/>
                  <a:pt x="8672308" y="552358"/>
                  <a:pt x="8667642" y="547822"/>
                </a:cubicBezTo>
                <a:cubicBezTo>
                  <a:pt x="8647856" y="527939"/>
                  <a:pt x="8648704" y="504214"/>
                  <a:pt x="8661198" y="478275"/>
                </a:cubicBezTo>
                <a:cubicBezTo>
                  <a:pt x="8668953" y="462573"/>
                  <a:pt x="8667832" y="460828"/>
                  <a:pt x="8645813" y="464032"/>
                </a:cubicBezTo>
                <a:cubicBezTo>
                  <a:pt x="8601088" y="470255"/>
                  <a:pt x="8556732" y="476969"/>
                  <a:pt x="8512338" y="477784"/>
                </a:cubicBezTo>
                <a:cubicBezTo>
                  <a:pt x="8462562" y="478712"/>
                  <a:pt x="8445778" y="468934"/>
                  <a:pt x="8481050" y="430572"/>
                </a:cubicBezTo>
                <a:cubicBezTo>
                  <a:pt x="8488612" y="422408"/>
                  <a:pt x="8495122" y="413567"/>
                  <a:pt x="8498220" y="404064"/>
                </a:cubicBezTo>
                <a:cubicBezTo>
                  <a:pt x="8500436" y="396549"/>
                  <a:pt x="8497776" y="391771"/>
                  <a:pt x="8489536" y="389280"/>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BC268F-343C-890C-FEE0-6C5367D2C45D}"/>
              </a:ext>
            </a:extLst>
          </p:cNvPr>
          <p:cNvSpPr>
            <a:spLocks noGrp="1"/>
          </p:cNvSpPr>
          <p:nvPr>
            <p:ph type="title"/>
          </p:nvPr>
        </p:nvSpPr>
        <p:spPr>
          <a:xfrm>
            <a:off x="1524000" y="4063296"/>
            <a:ext cx="9144000" cy="1152663"/>
          </a:xfrm>
        </p:spPr>
        <p:txBody>
          <a:bodyPr vert="horz" lIns="91440" tIns="45720" rIns="91440" bIns="45720" rtlCol="0" anchor="ctr">
            <a:normAutofit/>
          </a:bodyPr>
          <a:lstStyle/>
          <a:p>
            <a:pPr algn="ctr"/>
            <a:r>
              <a:rPr lang="en-US" kern="1200" spc="300">
                <a:solidFill>
                  <a:schemeClr val="tx1"/>
                </a:solidFill>
                <a:latin typeface="+mj-lt"/>
                <a:ea typeface="+mj-ea"/>
                <a:cs typeface="+mj-cs"/>
              </a:rPr>
              <a:t>Caesarchiffer</a:t>
            </a:r>
          </a:p>
        </p:txBody>
      </p:sp>
      <p:pic>
        <p:nvPicPr>
          <p:cNvPr id="5" name="Picture 4" descr="Diagram&#10;&#10;Description automatically generated">
            <a:extLst>
              <a:ext uri="{FF2B5EF4-FFF2-40B4-BE49-F238E27FC236}">
                <a16:creationId xmlns:a16="http://schemas.microsoft.com/office/drawing/2014/main" id="{BB29108D-0059-50AA-71B5-C707CBB9E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596" y="1776686"/>
            <a:ext cx="3217333" cy="1351279"/>
          </a:xfrm>
          <a:prstGeom prst="rect">
            <a:avLst/>
          </a:prstGeom>
        </p:spPr>
      </p:pic>
    </p:spTree>
    <p:extLst>
      <p:ext uri="{BB962C8B-B14F-4D97-AF65-F5344CB8AC3E}">
        <p14:creationId xmlns:p14="http://schemas.microsoft.com/office/powerpoint/2010/main" val="2001891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A567CE3-64D4-6720-2BA3-6B03E39049DF}"/>
              </a:ext>
            </a:extLst>
          </p:cNvPr>
          <p:cNvSpPr/>
          <p:nvPr/>
        </p:nvSpPr>
        <p:spPr>
          <a:xfrm>
            <a:off x="2014530" y="523531"/>
            <a:ext cx="8162925" cy="107251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Rectangle 4">
            <a:extLst>
              <a:ext uri="{FF2B5EF4-FFF2-40B4-BE49-F238E27FC236}">
                <a16:creationId xmlns:a16="http://schemas.microsoft.com/office/drawing/2014/main" id="{837D56F5-B9FA-7A0A-46C7-02147ABF613C}"/>
              </a:ext>
            </a:extLst>
          </p:cNvPr>
          <p:cNvSpPr/>
          <p:nvPr/>
        </p:nvSpPr>
        <p:spPr>
          <a:xfrm>
            <a:off x="2014522" y="1480230"/>
            <a:ext cx="8162926" cy="12382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Title 1">
            <a:extLst>
              <a:ext uri="{FF2B5EF4-FFF2-40B4-BE49-F238E27FC236}">
                <a16:creationId xmlns:a16="http://schemas.microsoft.com/office/drawing/2014/main" id="{EFEEC814-1B01-B70D-D6DA-ADE2B2A86013}"/>
              </a:ext>
            </a:extLst>
          </p:cNvPr>
          <p:cNvSpPr txBox="1">
            <a:spLocks/>
          </p:cNvSpPr>
          <p:nvPr/>
        </p:nvSpPr>
        <p:spPr>
          <a:xfrm>
            <a:off x="2014531" y="678349"/>
            <a:ext cx="8162925" cy="7943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4800" dirty="0">
                <a:solidFill>
                  <a:schemeClr val="bg2">
                    <a:lumMod val="50000"/>
                  </a:schemeClr>
                </a:solidFill>
                <a:latin typeface="Roboto" panose="02000000000000000000" pitchFamily="2" charset="0"/>
                <a:ea typeface="Roboto" panose="02000000000000000000" pitchFamily="2" charset="0"/>
              </a:rPr>
              <a:t>Julius</a:t>
            </a:r>
            <a:endParaRPr lang="sv-SE" dirty="0">
              <a:solidFill>
                <a:schemeClr val="bg2">
                  <a:lumMod val="50000"/>
                </a:schemeClr>
              </a:solidFill>
              <a:latin typeface="Roboto" panose="02000000000000000000" pitchFamily="2" charset="0"/>
              <a:ea typeface="Roboto" panose="02000000000000000000" pitchFamily="2" charset="0"/>
            </a:endParaRPr>
          </a:p>
        </p:txBody>
      </p:sp>
      <p:sp>
        <p:nvSpPr>
          <p:cNvPr id="7" name="Title 1">
            <a:extLst>
              <a:ext uri="{FF2B5EF4-FFF2-40B4-BE49-F238E27FC236}">
                <a16:creationId xmlns:a16="http://schemas.microsoft.com/office/drawing/2014/main" id="{DFA35D64-89AA-7F29-EF81-9749A07B87EA}"/>
              </a:ext>
            </a:extLst>
          </p:cNvPr>
          <p:cNvSpPr txBox="1">
            <a:spLocks/>
          </p:cNvSpPr>
          <p:nvPr/>
        </p:nvSpPr>
        <p:spPr>
          <a:xfrm>
            <a:off x="2014530" y="-270342"/>
            <a:ext cx="8162925" cy="7943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2800" b="1" dirty="0">
                <a:solidFill>
                  <a:schemeClr val="bg2">
                    <a:lumMod val="50000"/>
                  </a:schemeClr>
                </a:solidFill>
                <a:latin typeface="Roboto" panose="02000000000000000000" pitchFamily="2" charset="0"/>
                <a:ea typeface="Roboto" panose="02000000000000000000" pitchFamily="2" charset="0"/>
              </a:rPr>
              <a:t>FÖRNAMN</a:t>
            </a:r>
            <a:endParaRPr lang="sv-SE" sz="3600" b="1" dirty="0">
              <a:solidFill>
                <a:schemeClr val="bg2">
                  <a:lumMod val="50000"/>
                </a:schemeClr>
              </a:solidFill>
              <a:latin typeface="Roboto" panose="02000000000000000000" pitchFamily="2" charset="0"/>
              <a:ea typeface="Roboto" panose="02000000000000000000" pitchFamily="2" charset="0"/>
            </a:endParaRPr>
          </a:p>
        </p:txBody>
      </p:sp>
      <p:sp>
        <p:nvSpPr>
          <p:cNvPr id="8" name="Rectangle: Rounded Corners 7">
            <a:extLst>
              <a:ext uri="{FF2B5EF4-FFF2-40B4-BE49-F238E27FC236}">
                <a16:creationId xmlns:a16="http://schemas.microsoft.com/office/drawing/2014/main" id="{4D17D2CC-74E0-A30D-F64F-C58B57103EB0}"/>
              </a:ext>
            </a:extLst>
          </p:cNvPr>
          <p:cNvSpPr/>
          <p:nvPr/>
        </p:nvSpPr>
        <p:spPr>
          <a:xfrm>
            <a:off x="2014528" y="2236328"/>
            <a:ext cx="8162925" cy="107251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Rectangle 8">
            <a:extLst>
              <a:ext uri="{FF2B5EF4-FFF2-40B4-BE49-F238E27FC236}">
                <a16:creationId xmlns:a16="http://schemas.microsoft.com/office/drawing/2014/main" id="{D0B2BE21-1F89-7E24-B419-17B8E338CD52}"/>
              </a:ext>
            </a:extLst>
          </p:cNvPr>
          <p:cNvSpPr/>
          <p:nvPr/>
        </p:nvSpPr>
        <p:spPr>
          <a:xfrm>
            <a:off x="2014522" y="3185983"/>
            <a:ext cx="8162926" cy="12382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Title 1">
            <a:extLst>
              <a:ext uri="{FF2B5EF4-FFF2-40B4-BE49-F238E27FC236}">
                <a16:creationId xmlns:a16="http://schemas.microsoft.com/office/drawing/2014/main" id="{058FBE30-6282-E3C1-4EB7-6F36FD7807AA}"/>
              </a:ext>
            </a:extLst>
          </p:cNvPr>
          <p:cNvSpPr txBox="1">
            <a:spLocks/>
          </p:cNvSpPr>
          <p:nvPr/>
        </p:nvSpPr>
        <p:spPr>
          <a:xfrm>
            <a:off x="2014529" y="2392561"/>
            <a:ext cx="8162925" cy="7943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4800" dirty="0">
                <a:solidFill>
                  <a:schemeClr val="bg2">
                    <a:lumMod val="50000"/>
                  </a:schemeClr>
                </a:solidFill>
                <a:latin typeface="Roboto" panose="02000000000000000000" pitchFamily="2" charset="0"/>
                <a:ea typeface="Roboto" panose="02000000000000000000" pitchFamily="2" charset="0"/>
              </a:rPr>
              <a:t>Caesar</a:t>
            </a:r>
            <a:endParaRPr lang="sv-SE" dirty="0">
              <a:solidFill>
                <a:schemeClr val="bg2">
                  <a:lumMod val="50000"/>
                </a:schemeClr>
              </a:solidFill>
              <a:latin typeface="Roboto" panose="02000000000000000000" pitchFamily="2" charset="0"/>
              <a:ea typeface="Roboto" panose="02000000000000000000" pitchFamily="2" charset="0"/>
            </a:endParaRPr>
          </a:p>
        </p:txBody>
      </p:sp>
      <p:sp>
        <p:nvSpPr>
          <p:cNvPr id="11" name="Title 1">
            <a:extLst>
              <a:ext uri="{FF2B5EF4-FFF2-40B4-BE49-F238E27FC236}">
                <a16:creationId xmlns:a16="http://schemas.microsoft.com/office/drawing/2014/main" id="{4C56176B-BE55-3EEB-BC35-426B665D1799}"/>
              </a:ext>
            </a:extLst>
          </p:cNvPr>
          <p:cNvSpPr txBox="1">
            <a:spLocks/>
          </p:cNvSpPr>
          <p:nvPr/>
        </p:nvSpPr>
        <p:spPr>
          <a:xfrm>
            <a:off x="2014528" y="1731525"/>
            <a:ext cx="8162925" cy="5067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2800" b="1" dirty="0">
                <a:solidFill>
                  <a:schemeClr val="bg2">
                    <a:lumMod val="50000"/>
                  </a:schemeClr>
                </a:solidFill>
                <a:latin typeface="Roboto" panose="02000000000000000000" pitchFamily="2" charset="0"/>
                <a:ea typeface="Roboto" panose="02000000000000000000" pitchFamily="2" charset="0"/>
              </a:rPr>
              <a:t>EFTERNAMN</a:t>
            </a:r>
            <a:endParaRPr lang="sv-SE" sz="3600" b="1" dirty="0">
              <a:solidFill>
                <a:schemeClr val="bg2">
                  <a:lumMod val="50000"/>
                </a:schemeClr>
              </a:solidFill>
              <a:latin typeface="Roboto" panose="02000000000000000000" pitchFamily="2" charset="0"/>
              <a:ea typeface="Roboto" panose="02000000000000000000" pitchFamily="2" charset="0"/>
            </a:endParaRPr>
          </a:p>
        </p:txBody>
      </p:sp>
      <p:sp>
        <p:nvSpPr>
          <p:cNvPr id="12" name="Rectangle: Rounded Corners 11">
            <a:extLst>
              <a:ext uri="{FF2B5EF4-FFF2-40B4-BE49-F238E27FC236}">
                <a16:creationId xmlns:a16="http://schemas.microsoft.com/office/drawing/2014/main" id="{F23E08AB-6425-90C2-561C-E07D455B3285}"/>
              </a:ext>
            </a:extLst>
          </p:cNvPr>
          <p:cNvSpPr/>
          <p:nvPr/>
        </p:nvSpPr>
        <p:spPr>
          <a:xfrm>
            <a:off x="2014532" y="5439695"/>
            <a:ext cx="8162925" cy="948691"/>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4" name="Title 1">
            <a:extLst>
              <a:ext uri="{FF2B5EF4-FFF2-40B4-BE49-F238E27FC236}">
                <a16:creationId xmlns:a16="http://schemas.microsoft.com/office/drawing/2014/main" id="{952B0DB7-30B1-8414-AD89-A2CED27393CF}"/>
              </a:ext>
            </a:extLst>
          </p:cNvPr>
          <p:cNvSpPr txBox="1">
            <a:spLocks/>
          </p:cNvSpPr>
          <p:nvPr/>
        </p:nvSpPr>
        <p:spPr>
          <a:xfrm>
            <a:off x="2014534" y="5436594"/>
            <a:ext cx="6815142" cy="9486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sv-SE" dirty="0">
              <a:solidFill>
                <a:schemeClr val="bg2">
                  <a:lumMod val="50000"/>
                </a:schemeClr>
              </a:solidFill>
              <a:latin typeface="Roboto" panose="02000000000000000000" pitchFamily="2" charset="0"/>
              <a:ea typeface="Roboto" panose="02000000000000000000" pitchFamily="2" charset="0"/>
            </a:endParaRPr>
          </a:p>
        </p:txBody>
      </p:sp>
      <p:sp>
        <p:nvSpPr>
          <p:cNvPr id="15" name="Title 1">
            <a:extLst>
              <a:ext uri="{FF2B5EF4-FFF2-40B4-BE49-F238E27FC236}">
                <a16:creationId xmlns:a16="http://schemas.microsoft.com/office/drawing/2014/main" id="{FA586E2C-C209-9AAA-AA92-1DBF3E82F43F}"/>
              </a:ext>
            </a:extLst>
          </p:cNvPr>
          <p:cNvSpPr txBox="1">
            <a:spLocks/>
          </p:cNvSpPr>
          <p:nvPr/>
        </p:nvSpPr>
        <p:spPr>
          <a:xfrm>
            <a:off x="2014532" y="4863174"/>
            <a:ext cx="8162925" cy="5848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2800" b="1" dirty="0">
                <a:solidFill>
                  <a:schemeClr val="bg2">
                    <a:lumMod val="50000"/>
                  </a:schemeClr>
                </a:solidFill>
                <a:latin typeface="Roboto" panose="02000000000000000000" pitchFamily="2" charset="0"/>
                <a:ea typeface="Roboto" panose="02000000000000000000" pitchFamily="2" charset="0"/>
              </a:rPr>
              <a:t>FÖDELSEDATUM</a:t>
            </a:r>
          </a:p>
        </p:txBody>
      </p:sp>
      <p:sp>
        <p:nvSpPr>
          <p:cNvPr id="16" name="Title 1">
            <a:extLst>
              <a:ext uri="{FF2B5EF4-FFF2-40B4-BE49-F238E27FC236}">
                <a16:creationId xmlns:a16="http://schemas.microsoft.com/office/drawing/2014/main" id="{5C09FF56-C624-7996-929B-21FD54BFBC5B}"/>
              </a:ext>
            </a:extLst>
          </p:cNvPr>
          <p:cNvSpPr txBox="1">
            <a:spLocks/>
          </p:cNvSpPr>
          <p:nvPr/>
        </p:nvSpPr>
        <p:spPr>
          <a:xfrm>
            <a:off x="2014531" y="5522284"/>
            <a:ext cx="6615119" cy="7943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dirty="0">
                <a:solidFill>
                  <a:schemeClr val="bg2">
                    <a:lumMod val="50000"/>
                  </a:schemeClr>
                </a:solidFill>
                <a:latin typeface="Roboto" panose="02000000000000000000" pitchFamily="2" charset="0"/>
                <a:ea typeface="Roboto" panose="02000000000000000000" pitchFamily="2" charset="0"/>
              </a:rPr>
              <a:t>XII/VII/-C</a:t>
            </a:r>
          </a:p>
        </p:txBody>
      </p:sp>
      <p:sp>
        <p:nvSpPr>
          <p:cNvPr id="18" name="Rectangle: Rounded Corners 17">
            <a:extLst>
              <a:ext uri="{FF2B5EF4-FFF2-40B4-BE49-F238E27FC236}">
                <a16:creationId xmlns:a16="http://schemas.microsoft.com/office/drawing/2014/main" id="{522D71EF-FB64-02E8-8EB4-9932C9CAF64E}"/>
              </a:ext>
            </a:extLst>
          </p:cNvPr>
          <p:cNvSpPr/>
          <p:nvPr/>
        </p:nvSpPr>
        <p:spPr>
          <a:xfrm>
            <a:off x="9294338" y="5527073"/>
            <a:ext cx="790575" cy="790575"/>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 name="Isosceles Triangle 16">
            <a:extLst>
              <a:ext uri="{FF2B5EF4-FFF2-40B4-BE49-F238E27FC236}">
                <a16:creationId xmlns:a16="http://schemas.microsoft.com/office/drawing/2014/main" id="{E40AF125-67BD-B50E-1A24-42BDD99D722A}"/>
              </a:ext>
            </a:extLst>
          </p:cNvPr>
          <p:cNvSpPr/>
          <p:nvPr/>
        </p:nvSpPr>
        <p:spPr>
          <a:xfrm rot="10800000">
            <a:off x="9470214" y="5819288"/>
            <a:ext cx="474197" cy="351492"/>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20" name="Picture 19" descr="Chart&#10;&#10;Description automatically generated with medium confidence">
            <a:extLst>
              <a:ext uri="{FF2B5EF4-FFF2-40B4-BE49-F238E27FC236}">
                <a16:creationId xmlns:a16="http://schemas.microsoft.com/office/drawing/2014/main" id="{CE18A4D4-0694-9BF8-F2EA-D74E6EDC1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0214" y="5948147"/>
            <a:ext cx="707243" cy="915290"/>
          </a:xfrm>
          <a:prstGeom prst="rect">
            <a:avLst/>
          </a:prstGeom>
          <a:effectLst>
            <a:outerShdw blurRad="63500" sx="102000" sy="102000" algn="ctr" rotWithShape="0">
              <a:prstClr val="black">
                <a:alpha val="40000"/>
              </a:prstClr>
            </a:outerShdw>
          </a:effectLst>
        </p:spPr>
      </p:pic>
      <p:sp>
        <p:nvSpPr>
          <p:cNvPr id="21" name="Rectangle: Rounded Corners 20">
            <a:extLst>
              <a:ext uri="{FF2B5EF4-FFF2-40B4-BE49-F238E27FC236}">
                <a16:creationId xmlns:a16="http://schemas.microsoft.com/office/drawing/2014/main" id="{815376AC-8D87-4FAF-4D5F-B8EC73E80933}"/>
              </a:ext>
            </a:extLst>
          </p:cNvPr>
          <p:cNvSpPr/>
          <p:nvPr/>
        </p:nvSpPr>
        <p:spPr>
          <a:xfrm>
            <a:off x="2014523" y="3900285"/>
            <a:ext cx="8162925" cy="948691"/>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2" name="Title 1">
            <a:extLst>
              <a:ext uri="{FF2B5EF4-FFF2-40B4-BE49-F238E27FC236}">
                <a16:creationId xmlns:a16="http://schemas.microsoft.com/office/drawing/2014/main" id="{BA2FE91C-FB62-3253-59A1-386721F11979}"/>
              </a:ext>
            </a:extLst>
          </p:cNvPr>
          <p:cNvSpPr txBox="1">
            <a:spLocks/>
          </p:cNvSpPr>
          <p:nvPr/>
        </p:nvSpPr>
        <p:spPr>
          <a:xfrm>
            <a:off x="2014523" y="3317381"/>
            <a:ext cx="8162925" cy="5848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2800" b="1" dirty="0">
                <a:solidFill>
                  <a:schemeClr val="bg2">
                    <a:lumMod val="50000"/>
                  </a:schemeClr>
                </a:solidFill>
                <a:latin typeface="Roboto" panose="02000000000000000000" pitchFamily="2" charset="0"/>
                <a:ea typeface="Roboto" panose="02000000000000000000" pitchFamily="2" charset="0"/>
              </a:rPr>
              <a:t>LAND</a:t>
            </a:r>
          </a:p>
        </p:txBody>
      </p:sp>
      <p:sp>
        <p:nvSpPr>
          <p:cNvPr id="23" name="Title 1">
            <a:extLst>
              <a:ext uri="{FF2B5EF4-FFF2-40B4-BE49-F238E27FC236}">
                <a16:creationId xmlns:a16="http://schemas.microsoft.com/office/drawing/2014/main" id="{7792788E-6727-7A12-E5AE-5C4886B76752}"/>
              </a:ext>
            </a:extLst>
          </p:cNvPr>
          <p:cNvSpPr txBox="1">
            <a:spLocks/>
          </p:cNvSpPr>
          <p:nvPr/>
        </p:nvSpPr>
        <p:spPr>
          <a:xfrm>
            <a:off x="2014522" y="3976491"/>
            <a:ext cx="6615119" cy="7943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dirty="0">
                <a:solidFill>
                  <a:schemeClr val="bg2">
                    <a:lumMod val="50000"/>
                  </a:schemeClr>
                </a:solidFill>
                <a:latin typeface="Roboto" panose="02000000000000000000" pitchFamily="2" charset="0"/>
                <a:ea typeface="Roboto" panose="02000000000000000000" pitchFamily="2" charset="0"/>
              </a:rPr>
              <a:t>Romarriket</a:t>
            </a:r>
          </a:p>
        </p:txBody>
      </p:sp>
      <p:sp>
        <p:nvSpPr>
          <p:cNvPr id="25" name="Isosceles Triangle 24">
            <a:extLst>
              <a:ext uri="{FF2B5EF4-FFF2-40B4-BE49-F238E27FC236}">
                <a16:creationId xmlns:a16="http://schemas.microsoft.com/office/drawing/2014/main" id="{6A50AF5A-6541-11CB-25A9-CE87F4CC1A82}"/>
              </a:ext>
            </a:extLst>
          </p:cNvPr>
          <p:cNvSpPr/>
          <p:nvPr/>
        </p:nvSpPr>
        <p:spPr>
          <a:xfrm rot="10800000">
            <a:off x="9470205" y="4251303"/>
            <a:ext cx="474197" cy="351492"/>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6" name="Rectangle 25">
            <a:extLst>
              <a:ext uri="{FF2B5EF4-FFF2-40B4-BE49-F238E27FC236}">
                <a16:creationId xmlns:a16="http://schemas.microsoft.com/office/drawing/2014/main" id="{549AE33F-CE04-7D7A-C310-96DE4C6D2C6D}"/>
              </a:ext>
            </a:extLst>
          </p:cNvPr>
          <p:cNvSpPr/>
          <p:nvPr/>
        </p:nvSpPr>
        <p:spPr>
          <a:xfrm>
            <a:off x="2014522" y="4756547"/>
            <a:ext cx="8162926" cy="12382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931154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ADBE-49BB-C68C-A661-DCFD49E7E6F1}"/>
              </a:ext>
            </a:extLst>
          </p:cNvPr>
          <p:cNvSpPr>
            <a:spLocks noGrp="1"/>
          </p:cNvSpPr>
          <p:nvPr>
            <p:ph type="title"/>
          </p:nvPr>
        </p:nvSpPr>
        <p:spPr>
          <a:xfrm>
            <a:off x="838200" y="2766218"/>
            <a:ext cx="10515600" cy="1325563"/>
          </a:xfrm>
        </p:spPr>
        <p:txBody>
          <a:bodyPr/>
          <a:lstStyle/>
          <a:p>
            <a:pPr algn="ctr"/>
            <a:r>
              <a:rPr lang="sv-SE" sz="5400" spc="600" dirty="0">
                <a:solidFill>
                  <a:schemeClr val="bg2">
                    <a:lumMod val="25000"/>
                  </a:schemeClr>
                </a:solidFill>
                <a:latin typeface="Roboto" panose="02000000000000000000" pitchFamily="2" charset="0"/>
                <a:ea typeface="Roboto" panose="02000000000000000000" pitchFamily="2" charset="0"/>
              </a:rPr>
              <a:t>HASHING</a:t>
            </a:r>
            <a:endParaRPr lang="sv-SE" spc="600" dirty="0">
              <a:solidFill>
                <a:schemeClr val="bg2">
                  <a:lumMod val="25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838725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69F6-5797-7985-6B6B-BE7A4890E454}"/>
              </a:ext>
            </a:extLst>
          </p:cNvPr>
          <p:cNvSpPr>
            <a:spLocks noGrp="1"/>
          </p:cNvSpPr>
          <p:nvPr>
            <p:ph type="title"/>
          </p:nvPr>
        </p:nvSpPr>
        <p:spPr>
          <a:xfrm>
            <a:off x="838200" y="393700"/>
            <a:ext cx="10515600" cy="1325563"/>
          </a:xfrm>
        </p:spPr>
        <p:txBody>
          <a:bodyPr/>
          <a:lstStyle/>
          <a:p>
            <a:pPr algn="ctr"/>
            <a:r>
              <a:rPr lang="sv-SE" spc="300" dirty="0">
                <a:solidFill>
                  <a:schemeClr val="bg2">
                    <a:lumMod val="25000"/>
                  </a:schemeClr>
                </a:solidFill>
                <a:latin typeface="Roboto" panose="02000000000000000000" pitchFamily="2" charset="0"/>
                <a:ea typeface="Roboto" panose="02000000000000000000" pitchFamily="2" charset="0"/>
              </a:rPr>
              <a:t>KLIENTEN</a:t>
            </a:r>
          </a:p>
        </p:txBody>
      </p:sp>
      <p:pic>
        <p:nvPicPr>
          <p:cNvPr id="7" name="Picture 6" descr="A picture containing text, electronics, display&#10;&#10;Description automatically generated">
            <a:extLst>
              <a:ext uri="{FF2B5EF4-FFF2-40B4-BE49-F238E27FC236}">
                <a16:creationId xmlns:a16="http://schemas.microsoft.com/office/drawing/2014/main" id="{2CE3FC82-3E61-B9C7-C29D-1A98D4D55C5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37500" y1="9908" x2="63452" y2="40092"/>
                      </a14:backgroundRemoval>
                    </a14:imgEffect>
                  </a14:imgLayer>
                </a14:imgProps>
              </a:ext>
              <a:ext uri="{28A0092B-C50C-407E-A947-70E740481C1C}">
                <a14:useLocalDpi xmlns:a14="http://schemas.microsoft.com/office/drawing/2010/main" val="0"/>
              </a:ext>
            </a:extLst>
          </a:blip>
          <a:srcRect l="30596" r="30119"/>
          <a:stretch/>
        </p:blipFill>
        <p:spPr>
          <a:xfrm>
            <a:off x="542925" y="2330450"/>
            <a:ext cx="3143250" cy="4133850"/>
          </a:xfrm>
          <a:prstGeom prst="rect">
            <a:avLst/>
          </a:prstGeom>
        </p:spPr>
      </p:pic>
      <p:sp>
        <p:nvSpPr>
          <p:cNvPr id="9" name="Speech Bubble: Rectangle with Corners Rounded 8">
            <a:extLst>
              <a:ext uri="{FF2B5EF4-FFF2-40B4-BE49-F238E27FC236}">
                <a16:creationId xmlns:a16="http://schemas.microsoft.com/office/drawing/2014/main" id="{B8B1C119-44CF-F875-AE8C-03F0D24A161F}"/>
              </a:ext>
            </a:extLst>
          </p:cNvPr>
          <p:cNvSpPr/>
          <p:nvPr/>
        </p:nvSpPr>
        <p:spPr>
          <a:xfrm>
            <a:off x="2584174" y="2736574"/>
            <a:ext cx="1818861" cy="715617"/>
          </a:xfrm>
          <a:prstGeom prst="wedgeRoundRectCallout">
            <a:avLst>
              <a:gd name="adj1" fmla="val -37226"/>
              <a:gd name="adj2" fmla="val 86111"/>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bg2">
                    <a:lumMod val="25000"/>
                  </a:schemeClr>
                </a:solidFill>
              </a:rPr>
              <a:t>”Banan123”</a:t>
            </a:r>
          </a:p>
        </p:txBody>
      </p:sp>
      <p:pic>
        <p:nvPicPr>
          <p:cNvPr id="11" name="Picture 10" descr="Icon&#10;&#10;Description automatically generated">
            <a:extLst>
              <a:ext uri="{FF2B5EF4-FFF2-40B4-BE49-F238E27FC236}">
                <a16:creationId xmlns:a16="http://schemas.microsoft.com/office/drawing/2014/main" id="{7FEA84D2-D23B-AC9A-9FFC-E34C02F004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5235" y="2423160"/>
            <a:ext cx="2011680" cy="2011680"/>
          </a:xfrm>
          <a:prstGeom prst="rect">
            <a:avLst/>
          </a:prstGeom>
        </p:spPr>
      </p:pic>
      <p:sp>
        <p:nvSpPr>
          <p:cNvPr id="17" name="Rectangle: Top Corners Rounded 16">
            <a:extLst>
              <a:ext uri="{FF2B5EF4-FFF2-40B4-BE49-F238E27FC236}">
                <a16:creationId xmlns:a16="http://schemas.microsoft.com/office/drawing/2014/main" id="{42A2E994-3910-586A-7DE9-673E29F4625D}"/>
              </a:ext>
            </a:extLst>
          </p:cNvPr>
          <p:cNvSpPr/>
          <p:nvPr/>
        </p:nvSpPr>
        <p:spPr>
          <a:xfrm rot="10800000">
            <a:off x="8505825" y="3094382"/>
            <a:ext cx="2476500" cy="1325563"/>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Isosceles Triangle 19">
            <a:extLst>
              <a:ext uri="{FF2B5EF4-FFF2-40B4-BE49-F238E27FC236}">
                <a16:creationId xmlns:a16="http://schemas.microsoft.com/office/drawing/2014/main" id="{CA40AB14-CF58-6928-261D-C259ED72423C}"/>
              </a:ext>
            </a:extLst>
          </p:cNvPr>
          <p:cNvSpPr/>
          <p:nvPr/>
        </p:nvSpPr>
        <p:spPr>
          <a:xfrm>
            <a:off x="8536297" y="2088542"/>
            <a:ext cx="2425708" cy="1005839"/>
          </a:xfrm>
          <a:custGeom>
            <a:avLst/>
            <a:gdLst>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Lst>
            <a:ahLst/>
            <a:cxnLst>
              <a:cxn ang="0">
                <a:pos x="connsiteX0" y="connsiteY0"/>
              </a:cxn>
              <a:cxn ang="0">
                <a:pos x="connsiteX1" y="connsiteY1"/>
              </a:cxn>
              <a:cxn ang="0">
                <a:pos x="connsiteX2" y="connsiteY2"/>
              </a:cxn>
              <a:cxn ang="0">
                <a:pos x="connsiteX3" y="connsiteY3"/>
              </a:cxn>
            </a:cxnLst>
            <a:rect l="l" t="t" r="r" b="b"/>
            <a:pathLst>
              <a:path w="2476500" h="1005839">
                <a:moveTo>
                  <a:pt x="0" y="1005839"/>
                </a:moveTo>
                <a:cubicBezTo>
                  <a:pt x="412750" y="670559"/>
                  <a:pt x="886460" y="20320"/>
                  <a:pt x="1238250" y="0"/>
                </a:cubicBezTo>
                <a:cubicBezTo>
                  <a:pt x="1620520" y="10160"/>
                  <a:pt x="2063750" y="670559"/>
                  <a:pt x="2476500" y="1005839"/>
                </a:cubicBezTo>
                <a:lnTo>
                  <a:pt x="0" y="1005839"/>
                </a:lnTo>
                <a:close/>
              </a:path>
            </a:pathLst>
          </a:cu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 name="Rectangle 23">
            <a:extLst>
              <a:ext uri="{FF2B5EF4-FFF2-40B4-BE49-F238E27FC236}">
                <a16:creationId xmlns:a16="http://schemas.microsoft.com/office/drawing/2014/main" id="{75B837B1-6C5F-AFED-4690-83AEAD8EE605}"/>
              </a:ext>
            </a:extLst>
          </p:cNvPr>
          <p:cNvSpPr/>
          <p:nvPr/>
        </p:nvSpPr>
        <p:spPr>
          <a:xfrm>
            <a:off x="8910320" y="2214880"/>
            <a:ext cx="1696720" cy="208365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solidFill>
                <a:schemeClr val="bg2">
                  <a:lumMod val="25000"/>
                </a:schemeClr>
              </a:solidFill>
            </a:endParaRPr>
          </a:p>
          <a:p>
            <a:pPr algn="ctr"/>
            <a:r>
              <a:rPr lang="sv-SE" dirty="0">
                <a:solidFill>
                  <a:schemeClr val="bg2">
                    <a:lumMod val="25000"/>
                  </a:schemeClr>
                </a:solidFill>
              </a:rPr>
              <a:t>Hja543#¤&amp;%54+a=S?=)=?</a:t>
            </a:r>
            <a:r>
              <a:rPr lang="sv-SE" dirty="0" err="1">
                <a:solidFill>
                  <a:schemeClr val="bg2">
                    <a:lumMod val="25000"/>
                  </a:schemeClr>
                </a:solidFill>
              </a:rPr>
              <a:t>sakdhSjdKHkjH</a:t>
            </a:r>
            <a:r>
              <a:rPr lang="sv-SE" dirty="0">
                <a:solidFill>
                  <a:schemeClr val="bg2">
                    <a:lumMod val="25000"/>
                  </a:schemeClr>
                </a:solidFill>
              </a:rPr>
              <a:t>()=/¤+0KHWUhuahKH¤KU#Hk4sakjhkjdHHUKH#K¤KHkshkrhku3hu4h2</a:t>
            </a:r>
          </a:p>
        </p:txBody>
      </p:sp>
      <p:sp>
        <p:nvSpPr>
          <p:cNvPr id="22" name="Isosceles Triangle 21">
            <a:extLst>
              <a:ext uri="{FF2B5EF4-FFF2-40B4-BE49-F238E27FC236}">
                <a16:creationId xmlns:a16="http://schemas.microsoft.com/office/drawing/2014/main" id="{0A323602-8262-EA46-AE72-5980AE67146E}"/>
              </a:ext>
            </a:extLst>
          </p:cNvPr>
          <p:cNvSpPr/>
          <p:nvPr/>
        </p:nvSpPr>
        <p:spPr>
          <a:xfrm rot="5400000">
            <a:off x="8569814" y="3069462"/>
            <a:ext cx="1175232" cy="1282908"/>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3" name="Isosceles Triangle 22">
            <a:extLst>
              <a:ext uri="{FF2B5EF4-FFF2-40B4-BE49-F238E27FC236}">
                <a16:creationId xmlns:a16="http://schemas.microsoft.com/office/drawing/2014/main" id="{E8810D14-86C8-9551-A29C-E722AB57B568}"/>
              </a:ext>
            </a:extLst>
          </p:cNvPr>
          <p:cNvSpPr/>
          <p:nvPr/>
        </p:nvSpPr>
        <p:spPr>
          <a:xfrm rot="16200000" flipH="1">
            <a:off x="9753255" y="3079622"/>
            <a:ext cx="1175232" cy="1282908"/>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1" name="Isosceles Triangle 19">
            <a:extLst>
              <a:ext uri="{FF2B5EF4-FFF2-40B4-BE49-F238E27FC236}">
                <a16:creationId xmlns:a16="http://schemas.microsoft.com/office/drawing/2014/main" id="{BE8036F9-9BCD-12CD-74FF-9D2B58C346CC}"/>
              </a:ext>
            </a:extLst>
          </p:cNvPr>
          <p:cNvSpPr/>
          <p:nvPr/>
        </p:nvSpPr>
        <p:spPr>
          <a:xfrm>
            <a:off x="8515976" y="3414108"/>
            <a:ext cx="2466392" cy="1032138"/>
          </a:xfrm>
          <a:custGeom>
            <a:avLst/>
            <a:gdLst>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 name="connsiteX0" fmla="*/ 0 w 2476500"/>
              <a:gd name="connsiteY0" fmla="*/ 1005839 h 1005839"/>
              <a:gd name="connsiteX1" fmla="*/ 1238250 w 2476500"/>
              <a:gd name="connsiteY1" fmla="*/ 0 h 1005839"/>
              <a:gd name="connsiteX2" fmla="*/ 2476500 w 2476500"/>
              <a:gd name="connsiteY2" fmla="*/ 822959 h 1005839"/>
              <a:gd name="connsiteX3" fmla="*/ 0 w 2476500"/>
              <a:gd name="connsiteY3" fmla="*/ 1005839 h 1005839"/>
              <a:gd name="connsiteX0" fmla="*/ 0 w 2476500"/>
              <a:gd name="connsiteY0" fmla="*/ 1005839 h 1054895"/>
              <a:gd name="connsiteX1" fmla="*/ 1238250 w 2476500"/>
              <a:gd name="connsiteY1" fmla="*/ 0 h 1054895"/>
              <a:gd name="connsiteX2" fmla="*/ 2476500 w 2476500"/>
              <a:gd name="connsiteY2" fmla="*/ 822959 h 1054895"/>
              <a:gd name="connsiteX3" fmla="*/ 0 w 2476500"/>
              <a:gd name="connsiteY3" fmla="*/ 1005839 h 1054895"/>
              <a:gd name="connsiteX0" fmla="*/ 0 w 2466340"/>
              <a:gd name="connsiteY0" fmla="*/ 863599 h 1009611"/>
              <a:gd name="connsiteX1" fmla="*/ 1228090 w 2466340"/>
              <a:gd name="connsiteY1" fmla="*/ 0 h 1009611"/>
              <a:gd name="connsiteX2" fmla="*/ 2466340 w 2466340"/>
              <a:gd name="connsiteY2" fmla="*/ 822959 h 1009611"/>
              <a:gd name="connsiteX3" fmla="*/ 0 w 2466340"/>
              <a:gd name="connsiteY3" fmla="*/ 863599 h 1009611"/>
              <a:gd name="connsiteX0" fmla="*/ 96 w 2466436"/>
              <a:gd name="connsiteY0" fmla="*/ 863599 h 1176068"/>
              <a:gd name="connsiteX1" fmla="*/ 1228186 w 2466436"/>
              <a:gd name="connsiteY1" fmla="*/ 0 h 1176068"/>
              <a:gd name="connsiteX2" fmla="*/ 2466436 w 2466436"/>
              <a:gd name="connsiteY2" fmla="*/ 822959 h 1176068"/>
              <a:gd name="connsiteX3" fmla="*/ 96 w 2466436"/>
              <a:gd name="connsiteY3" fmla="*/ 863599 h 1176068"/>
              <a:gd name="connsiteX0" fmla="*/ 95 w 2466529"/>
              <a:gd name="connsiteY0" fmla="*/ 863599 h 1186855"/>
              <a:gd name="connsiteX1" fmla="*/ 1228185 w 2466529"/>
              <a:gd name="connsiteY1" fmla="*/ 0 h 1186855"/>
              <a:gd name="connsiteX2" fmla="*/ 2466435 w 2466529"/>
              <a:gd name="connsiteY2" fmla="*/ 822959 h 1186855"/>
              <a:gd name="connsiteX3" fmla="*/ 95 w 2466529"/>
              <a:gd name="connsiteY3" fmla="*/ 863599 h 1186855"/>
              <a:gd name="connsiteX0" fmla="*/ 12 w 2466352"/>
              <a:gd name="connsiteY0" fmla="*/ 863599 h 1188619"/>
              <a:gd name="connsiteX1" fmla="*/ 1228102 w 2466352"/>
              <a:gd name="connsiteY1" fmla="*/ 0 h 1188619"/>
              <a:gd name="connsiteX2" fmla="*/ 2466352 w 2466352"/>
              <a:gd name="connsiteY2" fmla="*/ 822959 h 1188619"/>
              <a:gd name="connsiteX3" fmla="*/ 1207147 w 2466352"/>
              <a:gd name="connsiteY3" fmla="*/ 1188373 h 1188619"/>
              <a:gd name="connsiteX4" fmla="*/ 12 w 2466352"/>
              <a:gd name="connsiteY4" fmla="*/ 863599 h 1188619"/>
              <a:gd name="connsiteX0" fmla="*/ 11 w 2466351"/>
              <a:gd name="connsiteY0" fmla="*/ 863599 h 1031273"/>
              <a:gd name="connsiteX1" fmla="*/ 1228101 w 2466351"/>
              <a:gd name="connsiteY1" fmla="*/ 0 h 1031273"/>
              <a:gd name="connsiteX2" fmla="*/ 2466351 w 2466351"/>
              <a:gd name="connsiteY2" fmla="*/ 822959 h 1031273"/>
              <a:gd name="connsiteX3" fmla="*/ 1268106 w 2466351"/>
              <a:gd name="connsiteY3" fmla="*/ 1025813 h 1031273"/>
              <a:gd name="connsiteX4" fmla="*/ 11 w 2466351"/>
              <a:gd name="connsiteY4" fmla="*/ 863599 h 1031273"/>
              <a:gd name="connsiteX0" fmla="*/ 11 w 2466351"/>
              <a:gd name="connsiteY0" fmla="*/ 863599 h 1015845"/>
              <a:gd name="connsiteX1" fmla="*/ 1228101 w 2466351"/>
              <a:gd name="connsiteY1" fmla="*/ 0 h 1015845"/>
              <a:gd name="connsiteX2" fmla="*/ 2466351 w 2466351"/>
              <a:gd name="connsiteY2" fmla="*/ 822959 h 1015845"/>
              <a:gd name="connsiteX3" fmla="*/ 1268106 w 2466351"/>
              <a:gd name="connsiteY3" fmla="*/ 1005493 h 1015845"/>
              <a:gd name="connsiteX4" fmla="*/ 11 w 2466351"/>
              <a:gd name="connsiteY4" fmla="*/ 863599 h 1015845"/>
              <a:gd name="connsiteX0" fmla="*/ 11 w 2466392"/>
              <a:gd name="connsiteY0" fmla="*/ 863599 h 1032138"/>
              <a:gd name="connsiteX1" fmla="*/ 1228101 w 2466392"/>
              <a:gd name="connsiteY1" fmla="*/ 0 h 1032138"/>
              <a:gd name="connsiteX2" fmla="*/ 2466351 w 2466392"/>
              <a:gd name="connsiteY2" fmla="*/ 822959 h 1032138"/>
              <a:gd name="connsiteX3" fmla="*/ 1268106 w 2466392"/>
              <a:gd name="connsiteY3" fmla="*/ 1005493 h 1032138"/>
              <a:gd name="connsiteX4" fmla="*/ 11 w 2466392"/>
              <a:gd name="connsiteY4" fmla="*/ 863599 h 103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392" h="1032138">
                <a:moveTo>
                  <a:pt x="11" y="863599"/>
                </a:moveTo>
                <a:cubicBezTo>
                  <a:pt x="412761" y="528319"/>
                  <a:pt x="876311" y="20320"/>
                  <a:pt x="1228101" y="0"/>
                </a:cubicBezTo>
                <a:cubicBezTo>
                  <a:pt x="1610371" y="10160"/>
                  <a:pt x="2053601" y="487679"/>
                  <a:pt x="2466351" y="822959"/>
                </a:cubicBezTo>
                <a:cubicBezTo>
                  <a:pt x="2473019" y="1142941"/>
                  <a:pt x="1679163" y="998720"/>
                  <a:pt x="1268106" y="1005493"/>
                </a:cubicBezTo>
                <a:cubicBezTo>
                  <a:pt x="857049" y="1012266"/>
                  <a:pt x="-3481" y="1061661"/>
                  <a:pt x="11" y="863599"/>
                </a:cubicBezTo>
                <a:close/>
              </a:path>
            </a:pathLst>
          </a:cu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89497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20" grpId="0" animBg="1"/>
      <p:bldP spid="24" grpId="0" animBg="1"/>
      <p:bldP spid="22" grpId="0" animBg="1"/>
      <p:bldP spid="23"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69F6-5797-7985-6B6B-BE7A4890E454}"/>
              </a:ext>
            </a:extLst>
          </p:cNvPr>
          <p:cNvSpPr>
            <a:spLocks noGrp="1"/>
          </p:cNvSpPr>
          <p:nvPr>
            <p:ph type="title"/>
          </p:nvPr>
        </p:nvSpPr>
        <p:spPr>
          <a:xfrm>
            <a:off x="838200" y="393700"/>
            <a:ext cx="10515600" cy="1325563"/>
          </a:xfrm>
        </p:spPr>
        <p:txBody>
          <a:bodyPr/>
          <a:lstStyle/>
          <a:p>
            <a:pPr algn="ctr"/>
            <a:r>
              <a:rPr lang="sv-SE" spc="300" dirty="0">
                <a:solidFill>
                  <a:schemeClr val="bg2">
                    <a:lumMod val="25000"/>
                  </a:schemeClr>
                </a:solidFill>
                <a:latin typeface="Roboto" panose="02000000000000000000" pitchFamily="2" charset="0"/>
                <a:ea typeface="Roboto" panose="02000000000000000000" pitchFamily="2" charset="0"/>
              </a:rPr>
              <a:t>SERVERN</a:t>
            </a:r>
          </a:p>
        </p:txBody>
      </p:sp>
      <p:pic>
        <p:nvPicPr>
          <p:cNvPr id="11" name="Picture 10" descr="Icon&#10;&#10;Description automatically generated">
            <a:extLst>
              <a:ext uri="{FF2B5EF4-FFF2-40B4-BE49-F238E27FC236}">
                <a16:creationId xmlns:a16="http://schemas.microsoft.com/office/drawing/2014/main" id="{7FEA84D2-D23B-AC9A-9FFC-E34C02F004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2447" y="2388362"/>
            <a:ext cx="2011680" cy="2011680"/>
          </a:xfrm>
          <a:prstGeom prst="rect">
            <a:avLst/>
          </a:prstGeom>
        </p:spPr>
      </p:pic>
      <p:sp>
        <p:nvSpPr>
          <p:cNvPr id="17" name="Rectangle: Top Corners Rounded 16">
            <a:extLst>
              <a:ext uri="{FF2B5EF4-FFF2-40B4-BE49-F238E27FC236}">
                <a16:creationId xmlns:a16="http://schemas.microsoft.com/office/drawing/2014/main" id="{42A2E994-3910-586A-7DE9-673E29F4625D}"/>
              </a:ext>
            </a:extLst>
          </p:cNvPr>
          <p:cNvSpPr/>
          <p:nvPr/>
        </p:nvSpPr>
        <p:spPr>
          <a:xfrm rot="10800000">
            <a:off x="1180465" y="3082976"/>
            <a:ext cx="2476500" cy="1325563"/>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Isosceles Triangle 19">
            <a:extLst>
              <a:ext uri="{FF2B5EF4-FFF2-40B4-BE49-F238E27FC236}">
                <a16:creationId xmlns:a16="http://schemas.microsoft.com/office/drawing/2014/main" id="{CA40AB14-CF58-6928-261D-C259ED72423C}"/>
              </a:ext>
            </a:extLst>
          </p:cNvPr>
          <p:cNvSpPr/>
          <p:nvPr/>
        </p:nvSpPr>
        <p:spPr>
          <a:xfrm>
            <a:off x="1210937" y="2077136"/>
            <a:ext cx="2425708" cy="1005839"/>
          </a:xfrm>
          <a:custGeom>
            <a:avLst/>
            <a:gdLst>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Lst>
            <a:ahLst/>
            <a:cxnLst>
              <a:cxn ang="0">
                <a:pos x="connsiteX0" y="connsiteY0"/>
              </a:cxn>
              <a:cxn ang="0">
                <a:pos x="connsiteX1" y="connsiteY1"/>
              </a:cxn>
              <a:cxn ang="0">
                <a:pos x="connsiteX2" y="connsiteY2"/>
              </a:cxn>
              <a:cxn ang="0">
                <a:pos x="connsiteX3" y="connsiteY3"/>
              </a:cxn>
            </a:cxnLst>
            <a:rect l="l" t="t" r="r" b="b"/>
            <a:pathLst>
              <a:path w="2476500" h="1005839">
                <a:moveTo>
                  <a:pt x="0" y="1005839"/>
                </a:moveTo>
                <a:cubicBezTo>
                  <a:pt x="412750" y="670559"/>
                  <a:pt x="886460" y="20320"/>
                  <a:pt x="1238250" y="0"/>
                </a:cubicBezTo>
                <a:cubicBezTo>
                  <a:pt x="1620520" y="10160"/>
                  <a:pt x="2063750" y="670559"/>
                  <a:pt x="2476500" y="1005839"/>
                </a:cubicBezTo>
                <a:lnTo>
                  <a:pt x="0" y="1005839"/>
                </a:lnTo>
                <a:close/>
              </a:path>
            </a:pathLst>
          </a:cu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 name="Rectangle 23">
            <a:extLst>
              <a:ext uri="{FF2B5EF4-FFF2-40B4-BE49-F238E27FC236}">
                <a16:creationId xmlns:a16="http://schemas.microsoft.com/office/drawing/2014/main" id="{75B837B1-6C5F-AFED-4690-83AEAD8EE605}"/>
              </a:ext>
            </a:extLst>
          </p:cNvPr>
          <p:cNvSpPr/>
          <p:nvPr/>
        </p:nvSpPr>
        <p:spPr>
          <a:xfrm>
            <a:off x="1584960" y="2203474"/>
            <a:ext cx="1696720" cy="208365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solidFill>
                <a:schemeClr val="bg2">
                  <a:lumMod val="25000"/>
                </a:schemeClr>
              </a:solidFill>
            </a:endParaRPr>
          </a:p>
          <a:p>
            <a:pPr algn="ctr"/>
            <a:r>
              <a:rPr lang="sv-SE" dirty="0">
                <a:solidFill>
                  <a:schemeClr val="bg2">
                    <a:lumMod val="25000"/>
                  </a:schemeClr>
                </a:solidFill>
              </a:rPr>
              <a:t>Hja543#¤&amp;%54+a=S?=)=?</a:t>
            </a:r>
            <a:r>
              <a:rPr lang="sv-SE" dirty="0" err="1">
                <a:solidFill>
                  <a:schemeClr val="bg2">
                    <a:lumMod val="25000"/>
                  </a:schemeClr>
                </a:solidFill>
              </a:rPr>
              <a:t>sakdhSjdKHkjH</a:t>
            </a:r>
            <a:r>
              <a:rPr lang="sv-SE" dirty="0">
                <a:solidFill>
                  <a:schemeClr val="bg2">
                    <a:lumMod val="25000"/>
                  </a:schemeClr>
                </a:solidFill>
              </a:rPr>
              <a:t>()=/¤+0KHWUhuahKH¤KU#Hk4sakjhkjdHHUKH#K¤KHkshkrhku3hu4h2</a:t>
            </a:r>
          </a:p>
        </p:txBody>
      </p:sp>
      <p:sp>
        <p:nvSpPr>
          <p:cNvPr id="22" name="Isosceles Triangle 21">
            <a:extLst>
              <a:ext uri="{FF2B5EF4-FFF2-40B4-BE49-F238E27FC236}">
                <a16:creationId xmlns:a16="http://schemas.microsoft.com/office/drawing/2014/main" id="{0A323602-8262-EA46-AE72-5980AE67146E}"/>
              </a:ext>
            </a:extLst>
          </p:cNvPr>
          <p:cNvSpPr/>
          <p:nvPr/>
        </p:nvSpPr>
        <p:spPr>
          <a:xfrm rot="5400000">
            <a:off x="1244454" y="3058056"/>
            <a:ext cx="1175232" cy="1282908"/>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3" name="Isosceles Triangle 22">
            <a:extLst>
              <a:ext uri="{FF2B5EF4-FFF2-40B4-BE49-F238E27FC236}">
                <a16:creationId xmlns:a16="http://schemas.microsoft.com/office/drawing/2014/main" id="{E8810D14-86C8-9551-A29C-E722AB57B568}"/>
              </a:ext>
            </a:extLst>
          </p:cNvPr>
          <p:cNvSpPr/>
          <p:nvPr/>
        </p:nvSpPr>
        <p:spPr>
          <a:xfrm rot="16200000" flipH="1">
            <a:off x="2427895" y="3068216"/>
            <a:ext cx="1175232" cy="1282908"/>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1" name="Isosceles Triangle 19">
            <a:extLst>
              <a:ext uri="{FF2B5EF4-FFF2-40B4-BE49-F238E27FC236}">
                <a16:creationId xmlns:a16="http://schemas.microsoft.com/office/drawing/2014/main" id="{BE8036F9-9BCD-12CD-74FF-9D2B58C346CC}"/>
              </a:ext>
            </a:extLst>
          </p:cNvPr>
          <p:cNvSpPr/>
          <p:nvPr/>
        </p:nvSpPr>
        <p:spPr>
          <a:xfrm>
            <a:off x="1190616" y="3402702"/>
            <a:ext cx="2466392" cy="1032138"/>
          </a:xfrm>
          <a:custGeom>
            <a:avLst/>
            <a:gdLst>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 name="connsiteX0" fmla="*/ 0 w 2476500"/>
              <a:gd name="connsiteY0" fmla="*/ 1005839 h 1005839"/>
              <a:gd name="connsiteX1" fmla="*/ 1238250 w 2476500"/>
              <a:gd name="connsiteY1" fmla="*/ 0 h 1005839"/>
              <a:gd name="connsiteX2" fmla="*/ 2476500 w 2476500"/>
              <a:gd name="connsiteY2" fmla="*/ 822959 h 1005839"/>
              <a:gd name="connsiteX3" fmla="*/ 0 w 2476500"/>
              <a:gd name="connsiteY3" fmla="*/ 1005839 h 1005839"/>
              <a:gd name="connsiteX0" fmla="*/ 0 w 2476500"/>
              <a:gd name="connsiteY0" fmla="*/ 1005839 h 1054895"/>
              <a:gd name="connsiteX1" fmla="*/ 1238250 w 2476500"/>
              <a:gd name="connsiteY1" fmla="*/ 0 h 1054895"/>
              <a:gd name="connsiteX2" fmla="*/ 2476500 w 2476500"/>
              <a:gd name="connsiteY2" fmla="*/ 822959 h 1054895"/>
              <a:gd name="connsiteX3" fmla="*/ 0 w 2476500"/>
              <a:gd name="connsiteY3" fmla="*/ 1005839 h 1054895"/>
              <a:gd name="connsiteX0" fmla="*/ 0 w 2466340"/>
              <a:gd name="connsiteY0" fmla="*/ 863599 h 1009611"/>
              <a:gd name="connsiteX1" fmla="*/ 1228090 w 2466340"/>
              <a:gd name="connsiteY1" fmla="*/ 0 h 1009611"/>
              <a:gd name="connsiteX2" fmla="*/ 2466340 w 2466340"/>
              <a:gd name="connsiteY2" fmla="*/ 822959 h 1009611"/>
              <a:gd name="connsiteX3" fmla="*/ 0 w 2466340"/>
              <a:gd name="connsiteY3" fmla="*/ 863599 h 1009611"/>
              <a:gd name="connsiteX0" fmla="*/ 96 w 2466436"/>
              <a:gd name="connsiteY0" fmla="*/ 863599 h 1176068"/>
              <a:gd name="connsiteX1" fmla="*/ 1228186 w 2466436"/>
              <a:gd name="connsiteY1" fmla="*/ 0 h 1176068"/>
              <a:gd name="connsiteX2" fmla="*/ 2466436 w 2466436"/>
              <a:gd name="connsiteY2" fmla="*/ 822959 h 1176068"/>
              <a:gd name="connsiteX3" fmla="*/ 96 w 2466436"/>
              <a:gd name="connsiteY3" fmla="*/ 863599 h 1176068"/>
              <a:gd name="connsiteX0" fmla="*/ 95 w 2466529"/>
              <a:gd name="connsiteY0" fmla="*/ 863599 h 1186855"/>
              <a:gd name="connsiteX1" fmla="*/ 1228185 w 2466529"/>
              <a:gd name="connsiteY1" fmla="*/ 0 h 1186855"/>
              <a:gd name="connsiteX2" fmla="*/ 2466435 w 2466529"/>
              <a:gd name="connsiteY2" fmla="*/ 822959 h 1186855"/>
              <a:gd name="connsiteX3" fmla="*/ 95 w 2466529"/>
              <a:gd name="connsiteY3" fmla="*/ 863599 h 1186855"/>
              <a:gd name="connsiteX0" fmla="*/ 12 w 2466352"/>
              <a:gd name="connsiteY0" fmla="*/ 863599 h 1188619"/>
              <a:gd name="connsiteX1" fmla="*/ 1228102 w 2466352"/>
              <a:gd name="connsiteY1" fmla="*/ 0 h 1188619"/>
              <a:gd name="connsiteX2" fmla="*/ 2466352 w 2466352"/>
              <a:gd name="connsiteY2" fmla="*/ 822959 h 1188619"/>
              <a:gd name="connsiteX3" fmla="*/ 1207147 w 2466352"/>
              <a:gd name="connsiteY3" fmla="*/ 1188373 h 1188619"/>
              <a:gd name="connsiteX4" fmla="*/ 12 w 2466352"/>
              <a:gd name="connsiteY4" fmla="*/ 863599 h 1188619"/>
              <a:gd name="connsiteX0" fmla="*/ 11 w 2466351"/>
              <a:gd name="connsiteY0" fmla="*/ 863599 h 1031273"/>
              <a:gd name="connsiteX1" fmla="*/ 1228101 w 2466351"/>
              <a:gd name="connsiteY1" fmla="*/ 0 h 1031273"/>
              <a:gd name="connsiteX2" fmla="*/ 2466351 w 2466351"/>
              <a:gd name="connsiteY2" fmla="*/ 822959 h 1031273"/>
              <a:gd name="connsiteX3" fmla="*/ 1268106 w 2466351"/>
              <a:gd name="connsiteY3" fmla="*/ 1025813 h 1031273"/>
              <a:gd name="connsiteX4" fmla="*/ 11 w 2466351"/>
              <a:gd name="connsiteY4" fmla="*/ 863599 h 1031273"/>
              <a:gd name="connsiteX0" fmla="*/ 11 w 2466351"/>
              <a:gd name="connsiteY0" fmla="*/ 863599 h 1015845"/>
              <a:gd name="connsiteX1" fmla="*/ 1228101 w 2466351"/>
              <a:gd name="connsiteY1" fmla="*/ 0 h 1015845"/>
              <a:gd name="connsiteX2" fmla="*/ 2466351 w 2466351"/>
              <a:gd name="connsiteY2" fmla="*/ 822959 h 1015845"/>
              <a:gd name="connsiteX3" fmla="*/ 1268106 w 2466351"/>
              <a:gd name="connsiteY3" fmla="*/ 1005493 h 1015845"/>
              <a:gd name="connsiteX4" fmla="*/ 11 w 2466351"/>
              <a:gd name="connsiteY4" fmla="*/ 863599 h 1015845"/>
              <a:gd name="connsiteX0" fmla="*/ 11 w 2466392"/>
              <a:gd name="connsiteY0" fmla="*/ 863599 h 1032138"/>
              <a:gd name="connsiteX1" fmla="*/ 1228101 w 2466392"/>
              <a:gd name="connsiteY1" fmla="*/ 0 h 1032138"/>
              <a:gd name="connsiteX2" fmla="*/ 2466351 w 2466392"/>
              <a:gd name="connsiteY2" fmla="*/ 822959 h 1032138"/>
              <a:gd name="connsiteX3" fmla="*/ 1268106 w 2466392"/>
              <a:gd name="connsiteY3" fmla="*/ 1005493 h 1032138"/>
              <a:gd name="connsiteX4" fmla="*/ 11 w 2466392"/>
              <a:gd name="connsiteY4" fmla="*/ 863599 h 103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392" h="1032138">
                <a:moveTo>
                  <a:pt x="11" y="863599"/>
                </a:moveTo>
                <a:cubicBezTo>
                  <a:pt x="412761" y="528319"/>
                  <a:pt x="876311" y="20320"/>
                  <a:pt x="1228101" y="0"/>
                </a:cubicBezTo>
                <a:cubicBezTo>
                  <a:pt x="1610371" y="10160"/>
                  <a:pt x="2053601" y="487679"/>
                  <a:pt x="2466351" y="822959"/>
                </a:cubicBezTo>
                <a:cubicBezTo>
                  <a:pt x="2473019" y="1142941"/>
                  <a:pt x="1679163" y="998720"/>
                  <a:pt x="1268106" y="1005493"/>
                </a:cubicBezTo>
                <a:cubicBezTo>
                  <a:pt x="857049" y="1012266"/>
                  <a:pt x="-3481" y="1061661"/>
                  <a:pt x="11" y="863599"/>
                </a:cubicBezTo>
                <a:close/>
              </a:path>
            </a:pathLst>
          </a:cu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4" name="Picture 3" descr="Graphical user interface&#10;&#10;Description automatically generated">
            <a:extLst>
              <a:ext uri="{FF2B5EF4-FFF2-40B4-BE49-F238E27FC236}">
                <a16:creationId xmlns:a16="http://schemas.microsoft.com/office/drawing/2014/main" id="{539F9C74-E2C1-04B7-F13F-62AEAC666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3154" y="2284637"/>
            <a:ext cx="2854101" cy="2854101"/>
          </a:xfrm>
          <a:prstGeom prst="rect">
            <a:avLst/>
          </a:prstGeom>
        </p:spPr>
      </p:pic>
      <p:sp>
        <p:nvSpPr>
          <p:cNvPr id="5" name="Rectangle: Top Corners Rounded 4">
            <a:extLst>
              <a:ext uri="{FF2B5EF4-FFF2-40B4-BE49-F238E27FC236}">
                <a16:creationId xmlns:a16="http://schemas.microsoft.com/office/drawing/2014/main" id="{9939A6E4-343D-4C85-3B25-C779612F9C14}"/>
              </a:ext>
            </a:extLst>
          </p:cNvPr>
          <p:cNvSpPr/>
          <p:nvPr/>
        </p:nvSpPr>
        <p:spPr>
          <a:xfrm rot="10800000">
            <a:off x="5630099" y="3043897"/>
            <a:ext cx="2476500" cy="1325563"/>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Isosceles Triangle 19">
            <a:extLst>
              <a:ext uri="{FF2B5EF4-FFF2-40B4-BE49-F238E27FC236}">
                <a16:creationId xmlns:a16="http://schemas.microsoft.com/office/drawing/2014/main" id="{E6C79B17-8D0B-6157-FF0F-A167152EDF77}"/>
              </a:ext>
            </a:extLst>
          </p:cNvPr>
          <p:cNvSpPr/>
          <p:nvPr/>
        </p:nvSpPr>
        <p:spPr>
          <a:xfrm>
            <a:off x="5660571" y="2038057"/>
            <a:ext cx="2425708" cy="1005839"/>
          </a:xfrm>
          <a:custGeom>
            <a:avLst/>
            <a:gdLst>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Lst>
            <a:ahLst/>
            <a:cxnLst>
              <a:cxn ang="0">
                <a:pos x="connsiteX0" y="connsiteY0"/>
              </a:cxn>
              <a:cxn ang="0">
                <a:pos x="connsiteX1" y="connsiteY1"/>
              </a:cxn>
              <a:cxn ang="0">
                <a:pos x="connsiteX2" y="connsiteY2"/>
              </a:cxn>
              <a:cxn ang="0">
                <a:pos x="connsiteX3" y="connsiteY3"/>
              </a:cxn>
            </a:cxnLst>
            <a:rect l="l" t="t" r="r" b="b"/>
            <a:pathLst>
              <a:path w="2476500" h="1005839">
                <a:moveTo>
                  <a:pt x="0" y="1005839"/>
                </a:moveTo>
                <a:cubicBezTo>
                  <a:pt x="412750" y="670559"/>
                  <a:pt x="886460" y="20320"/>
                  <a:pt x="1238250" y="0"/>
                </a:cubicBezTo>
                <a:cubicBezTo>
                  <a:pt x="1620520" y="10160"/>
                  <a:pt x="2063750" y="670559"/>
                  <a:pt x="2476500" y="1005839"/>
                </a:cubicBezTo>
                <a:lnTo>
                  <a:pt x="0" y="1005839"/>
                </a:lnTo>
                <a:close/>
              </a:path>
            </a:pathLst>
          </a:cu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Rectangle 7">
            <a:extLst>
              <a:ext uri="{FF2B5EF4-FFF2-40B4-BE49-F238E27FC236}">
                <a16:creationId xmlns:a16="http://schemas.microsoft.com/office/drawing/2014/main" id="{D8840AA7-AB11-7D95-D9C0-E20E99244F29}"/>
              </a:ext>
            </a:extLst>
          </p:cNvPr>
          <p:cNvSpPr/>
          <p:nvPr/>
        </p:nvSpPr>
        <p:spPr>
          <a:xfrm>
            <a:off x="6034594" y="2164395"/>
            <a:ext cx="1696720" cy="208365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bg2">
                    <a:lumMod val="25000"/>
                  </a:schemeClr>
                </a:solidFill>
              </a:rPr>
              <a:t>”Banan123”</a:t>
            </a:r>
          </a:p>
        </p:txBody>
      </p:sp>
      <p:sp>
        <p:nvSpPr>
          <p:cNvPr id="10" name="Isosceles Triangle 9">
            <a:extLst>
              <a:ext uri="{FF2B5EF4-FFF2-40B4-BE49-F238E27FC236}">
                <a16:creationId xmlns:a16="http://schemas.microsoft.com/office/drawing/2014/main" id="{5CF0B1BD-4D8A-DC42-88F2-4622D9B3637C}"/>
              </a:ext>
            </a:extLst>
          </p:cNvPr>
          <p:cNvSpPr/>
          <p:nvPr/>
        </p:nvSpPr>
        <p:spPr>
          <a:xfrm rot="5400000">
            <a:off x="5694088" y="3018977"/>
            <a:ext cx="1175232" cy="1282908"/>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Isosceles Triangle 11">
            <a:extLst>
              <a:ext uri="{FF2B5EF4-FFF2-40B4-BE49-F238E27FC236}">
                <a16:creationId xmlns:a16="http://schemas.microsoft.com/office/drawing/2014/main" id="{0129B795-8CA7-ADA1-5217-CFC975C44526}"/>
              </a:ext>
            </a:extLst>
          </p:cNvPr>
          <p:cNvSpPr/>
          <p:nvPr/>
        </p:nvSpPr>
        <p:spPr>
          <a:xfrm rot="16200000" flipH="1">
            <a:off x="6877529" y="3029137"/>
            <a:ext cx="1175232" cy="1282908"/>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3" name="Isosceles Triangle 19">
            <a:extLst>
              <a:ext uri="{FF2B5EF4-FFF2-40B4-BE49-F238E27FC236}">
                <a16:creationId xmlns:a16="http://schemas.microsoft.com/office/drawing/2014/main" id="{E79768DA-9A4E-7B4E-6F1D-DFC0056169F1}"/>
              </a:ext>
            </a:extLst>
          </p:cNvPr>
          <p:cNvSpPr/>
          <p:nvPr/>
        </p:nvSpPr>
        <p:spPr>
          <a:xfrm>
            <a:off x="5640250" y="3363623"/>
            <a:ext cx="2466392" cy="1032138"/>
          </a:xfrm>
          <a:custGeom>
            <a:avLst/>
            <a:gdLst>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 name="connsiteX0" fmla="*/ 0 w 2476500"/>
              <a:gd name="connsiteY0" fmla="*/ 1005839 h 1005839"/>
              <a:gd name="connsiteX1" fmla="*/ 1238250 w 2476500"/>
              <a:gd name="connsiteY1" fmla="*/ 0 h 1005839"/>
              <a:gd name="connsiteX2" fmla="*/ 2476500 w 2476500"/>
              <a:gd name="connsiteY2" fmla="*/ 1005839 h 1005839"/>
              <a:gd name="connsiteX3" fmla="*/ 0 w 2476500"/>
              <a:gd name="connsiteY3" fmla="*/ 1005839 h 1005839"/>
              <a:gd name="connsiteX0" fmla="*/ 0 w 2476500"/>
              <a:gd name="connsiteY0" fmla="*/ 1005839 h 1005839"/>
              <a:gd name="connsiteX1" fmla="*/ 1238250 w 2476500"/>
              <a:gd name="connsiteY1" fmla="*/ 0 h 1005839"/>
              <a:gd name="connsiteX2" fmla="*/ 2476500 w 2476500"/>
              <a:gd name="connsiteY2" fmla="*/ 822959 h 1005839"/>
              <a:gd name="connsiteX3" fmla="*/ 0 w 2476500"/>
              <a:gd name="connsiteY3" fmla="*/ 1005839 h 1005839"/>
              <a:gd name="connsiteX0" fmla="*/ 0 w 2476500"/>
              <a:gd name="connsiteY0" fmla="*/ 1005839 h 1054895"/>
              <a:gd name="connsiteX1" fmla="*/ 1238250 w 2476500"/>
              <a:gd name="connsiteY1" fmla="*/ 0 h 1054895"/>
              <a:gd name="connsiteX2" fmla="*/ 2476500 w 2476500"/>
              <a:gd name="connsiteY2" fmla="*/ 822959 h 1054895"/>
              <a:gd name="connsiteX3" fmla="*/ 0 w 2476500"/>
              <a:gd name="connsiteY3" fmla="*/ 1005839 h 1054895"/>
              <a:gd name="connsiteX0" fmla="*/ 0 w 2466340"/>
              <a:gd name="connsiteY0" fmla="*/ 863599 h 1009611"/>
              <a:gd name="connsiteX1" fmla="*/ 1228090 w 2466340"/>
              <a:gd name="connsiteY1" fmla="*/ 0 h 1009611"/>
              <a:gd name="connsiteX2" fmla="*/ 2466340 w 2466340"/>
              <a:gd name="connsiteY2" fmla="*/ 822959 h 1009611"/>
              <a:gd name="connsiteX3" fmla="*/ 0 w 2466340"/>
              <a:gd name="connsiteY3" fmla="*/ 863599 h 1009611"/>
              <a:gd name="connsiteX0" fmla="*/ 96 w 2466436"/>
              <a:gd name="connsiteY0" fmla="*/ 863599 h 1176068"/>
              <a:gd name="connsiteX1" fmla="*/ 1228186 w 2466436"/>
              <a:gd name="connsiteY1" fmla="*/ 0 h 1176068"/>
              <a:gd name="connsiteX2" fmla="*/ 2466436 w 2466436"/>
              <a:gd name="connsiteY2" fmla="*/ 822959 h 1176068"/>
              <a:gd name="connsiteX3" fmla="*/ 96 w 2466436"/>
              <a:gd name="connsiteY3" fmla="*/ 863599 h 1176068"/>
              <a:gd name="connsiteX0" fmla="*/ 95 w 2466529"/>
              <a:gd name="connsiteY0" fmla="*/ 863599 h 1186855"/>
              <a:gd name="connsiteX1" fmla="*/ 1228185 w 2466529"/>
              <a:gd name="connsiteY1" fmla="*/ 0 h 1186855"/>
              <a:gd name="connsiteX2" fmla="*/ 2466435 w 2466529"/>
              <a:gd name="connsiteY2" fmla="*/ 822959 h 1186855"/>
              <a:gd name="connsiteX3" fmla="*/ 95 w 2466529"/>
              <a:gd name="connsiteY3" fmla="*/ 863599 h 1186855"/>
              <a:gd name="connsiteX0" fmla="*/ 12 w 2466352"/>
              <a:gd name="connsiteY0" fmla="*/ 863599 h 1188619"/>
              <a:gd name="connsiteX1" fmla="*/ 1228102 w 2466352"/>
              <a:gd name="connsiteY1" fmla="*/ 0 h 1188619"/>
              <a:gd name="connsiteX2" fmla="*/ 2466352 w 2466352"/>
              <a:gd name="connsiteY2" fmla="*/ 822959 h 1188619"/>
              <a:gd name="connsiteX3" fmla="*/ 1207147 w 2466352"/>
              <a:gd name="connsiteY3" fmla="*/ 1188373 h 1188619"/>
              <a:gd name="connsiteX4" fmla="*/ 12 w 2466352"/>
              <a:gd name="connsiteY4" fmla="*/ 863599 h 1188619"/>
              <a:gd name="connsiteX0" fmla="*/ 11 w 2466351"/>
              <a:gd name="connsiteY0" fmla="*/ 863599 h 1031273"/>
              <a:gd name="connsiteX1" fmla="*/ 1228101 w 2466351"/>
              <a:gd name="connsiteY1" fmla="*/ 0 h 1031273"/>
              <a:gd name="connsiteX2" fmla="*/ 2466351 w 2466351"/>
              <a:gd name="connsiteY2" fmla="*/ 822959 h 1031273"/>
              <a:gd name="connsiteX3" fmla="*/ 1268106 w 2466351"/>
              <a:gd name="connsiteY3" fmla="*/ 1025813 h 1031273"/>
              <a:gd name="connsiteX4" fmla="*/ 11 w 2466351"/>
              <a:gd name="connsiteY4" fmla="*/ 863599 h 1031273"/>
              <a:gd name="connsiteX0" fmla="*/ 11 w 2466351"/>
              <a:gd name="connsiteY0" fmla="*/ 863599 h 1015845"/>
              <a:gd name="connsiteX1" fmla="*/ 1228101 w 2466351"/>
              <a:gd name="connsiteY1" fmla="*/ 0 h 1015845"/>
              <a:gd name="connsiteX2" fmla="*/ 2466351 w 2466351"/>
              <a:gd name="connsiteY2" fmla="*/ 822959 h 1015845"/>
              <a:gd name="connsiteX3" fmla="*/ 1268106 w 2466351"/>
              <a:gd name="connsiteY3" fmla="*/ 1005493 h 1015845"/>
              <a:gd name="connsiteX4" fmla="*/ 11 w 2466351"/>
              <a:gd name="connsiteY4" fmla="*/ 863599 h 1015845"/>
              <a:gd name="connsiteX0" fmla="*/ 11 w 2466392"/>
              <a:gd name="connsiteY0" fmla="*/ 863599 h 1032138"/>
              <a:gd name="connsiteX1" fmla="*/ 1228101 w 2466392"/>
              <a:gd name="connsiteY1" fmla="*/ 0 h 1032138"/>
              <a:gd name="connsiteX2" fmla="*/ 2466351 w 2466392"/>
              <a:gd name="connsiteY2" fmla="*/ 822959 h 1032138"/>
              <a:gd name="connsiteX3" fmla="*/ 1268106 w 2466392"/>
              <a:gd name="connsiteY3" fmla="*/ 1005493 h 1032138"/>
              <a:gd name="connsiteX4" fmla="*/ 11 w 2466392"/>
              <a:gd name="connsiteY4" fmla="*/ 863599 h 103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392" h="1032138">
                <a:moveTo>
                  <a:pt x="11" y="863599"/>
                </a:moveTo>
                <a:cubicBezTo>
                  <a:pt x="412761" y="528319"/>
                  <a:pt x="876311" y="20320"/>
                  <a:pt x="1228101" y="0"/>
                </a:cubicBezTo>
                <a:cubicBezTo>
                  <a:pt x="1610371" y="10160"/>
                  <a:pt x="2053601" y="487679"/>
                  <a:pt x="2466351" y="822959"/>
                </a:cubicBezTo>
                <a:cubicBezTo>
                  <a:pt x="2473019" y="1142941"/>
                  <a:pt x="1679163" y="998720"/>
                  <a:pt x="1268106" y="1005493"/>
                </a:cubicBezTo>
                <a:cubicBezTo>
                  <a:pt x="857049" y="1012266"/>
                  <a:pt x="-3481" y="1061661"/>
                  <a:pt x="11" y="863599"/>
                </a:cubicBezTo>
                <a:close/>
              </a:path>
            </a:pathLst>
          </a:cu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Speech Bubble: Rectangle with Corners Rounded 13">
            <a:extLst>
              <a:ext uri="{FF2B5EF4-FFF2-40B4-BE49-F238E27FC236}">
                <a16:creationId xmlns:a16="http://schemas.microsoft.com/office/drawing/2014/main" id="{CA5D63F2-8B1C-4A19-38AB-31B146E464F6}"/>
              </a:ext>
            </a:extLst>
          </p:cNvPr>
          <p:cNvSpPr/>
          <p:nvPr/>
        </p:nvSpPr>
        <p:spPr>
          <a:xfrm>
            <a:off x="9960280" y="1215324"/>
            <a:ext cx="1869440" cy="884079"/>
          </a:xfrm>
          <a:prstGeom prst="wedgeRoundRectCallout">
            <a:avLst>
              <a:gd name="adj1" fmla="val -28442"/>
              <a:gd name="adj2" fmla="val 71694"/>
              <a:gd name="adj3" fmla="val 166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cxnSp>
        <p:nvCxnSpPr>
          <p:cNvPr id="16" name="Straight Connector 15">
            <a:extLst>
              <a:ext uri="{FF2B5EF4-FFF2-40B4-BE49-F238E27FC236}">
                <a16:creationId xmlns:a16="http://schemas.microsoft.com/office/drawing/2014/main" id="{5D22ECC1-21A9-785F-902B-03987947CB9E}"/>
              </a:ext>
            </a:extLst>
          </p:cNvPr>
          <p:cNvCxnSpPr/>
          <p:nvPr/>
        </p:nvCxnSpPr>
        <p:spPr>
          <a:xfrm>
            <a:off x="10496403" y="1664252"/>
            <a:ext cx="288278" cy="238409"/>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B52F88-64FC-2829-0CBC-B73B9EF6EBFB}"/>
              </a:ext>
            </a:extLst>
          </p:cNvPr>
          <p:cNvCxnSpPr>
            <a:cxnSpLocks/>
          </p:cNvCxnSpPr>
          <p:nvPr/>
        </p:nvCxnSpPr>
        <p:spPr>
          <a:xfrm flipV="1">
            <a:off x="10751642" y="1450099"/>
            <a:ext cx="474999" cy="44364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45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P spid="1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35ECE-1B88-EF32-EA04-7B24231B0522}"/>
              </a:ext>
            </a:extLst>
          </p:cNvPr>
          <p:cNvSpPr>
            <a:spLocks noGrp="1"/>
          </p:cNvSpPr>
          <p:nvPr>
            <p:ph type="title"/>
          </p:nvPr>
        </p:nvSpPr>
        <p:spPr/>
        <p:txBody>
          <a:bodyPr/>
          <a:lstStyle/>
          <a:p>
            <a:pPr algn="ctr"/>
            <a:r>
              <a:rPr lang="sv-SE" dirty="0">
                <a:solidFill>
                  <a:schemeClr val="bg2">
                    <a:lumMod val="25000"/>
                  </a:schemeClr>
                </a:solidFill>
                <a:latin typeface="Roboto" panose="02000000000000000000" pitchFamily="2" charset="0"/>
                <a:ea typeface="Roboto" panose="02000000000000000000" pitchFamily="2" charset="0"/>
              </a:rPr>
              <a:t>Binär kod</a:t>
            </a:r>
          </a:p>
        </p:txBody>
      </p:sp>
      <p:sp>
        <p:nvSpPr>
          <p:cNvPr id="7" name="TextBox 6">
            <a:extLst>
              <a:ext uri="{FF2B5EF4-FFF2-40B4-BE49-F238E27FC236}">
                <a16:creationId xmlns:a16="http://schemas.microsoft.com/office/drawing/2014/main" id="{6877F4F0-48E5-675E-EB33-F2B2473E52A8}"/>
              </a:ext>
            </a:extLst>
          </p:cNvPr>
          <p:cNvSpPr txBox="1"/>
          <p:nvPr/>
        </p:nvSpPr>
        <p:spPr>
          <a:xfrm>
            <a:off x="1229360" y="1991360"/>
            <a:ext cx="4348480" cy="2123658"/>
          </a:xfrm>
          <a:prstGeom prst="rect">
            <a:avLst/>
          </a:prstGeom>
          <a:noFill/>
        </p:spPr>
        <p:txBody>
          <a:bodyPr wrap="square" rtlCol="0">
            <a:spAutoFit/>
          </a:bodyPr>
          <a:lstStyle/>
          <a:p>
            <a:pPr algn="ctr"/>
            <a:r>
              <a:rPr lang="sv-SE" sz="6600" dirty="0">
                <a:solidFill>
                  <a:schemeClr val="bg2">
                    <a:lumMod val="25000"/>
                  </a:schemeClr>
                </a:solidFill>
                <a:latin typeface="Roboto" panose="02000000000000000000" pitchFamily="2" charset="0"/>
                <a:ea typeface="Roboto" panose="02000000000000000000" pitchFamily="2" charset="0"/>
              </a:rPr>
              <a:t>A</a:t>
            </a:r>
          </a:p>
          <a:p>
            <a:pPr algn="ctr"/>
            <a:r>
              <a:rPr lang="sv-SE" sz="6600" b="0" i="0" dirty="0">
                <a:solidFill>
                  <a:schemeClr val="bg2">
                    <a:lumMod val="25000"/>
                  </a:schemeClr>
                </a:solidFill>
                <a:effectLst/>
                <a:latin typeface="Roboto" panose="02000000000000000000" pitchFamily="2" charset="0"/>
                <a:ea typeface="Roboto" panose="02000000000000000000" pitchFamily="2" charset="0"/>
              </a:rPr>
              <a:t>01000001</a:t>
            </a:r>
            <a:endParaRPr lang="sv-SE" sz="6600" dirty="0">
              <a:solidFill>
                <a:schemeClr val="bg2">
                  <a:lumMod val="25000"/>
                </a:schemeClr>
              </a:solidFill>
              <a:latin typeface="Roboto" panose="02000000000000000000" pitchFamily="2" charset="0"/>
              <a:ea typeface="Roboto" panose="02000000000000000000" pitchFamily="2" charset="0"/>
            </a:endParaRPr>
          </a:p>
        </p:txBody>
      </p:sp>
      <p:sp>
        <p:nvSpPr>
          <p:cNvPr id="8" name="TextBox 7">
            <a:extLst>
              <a:ext uri="{FF2B5EF4-FFF2-40B4-BE49-F238E27FC236}">
                <a16:creationId xmlns:a16="http://schemas.microsoft.com/office/drawing/2014/main" id="{99CE80CD-C40D-E6EC-4146-CC19F8CC54F4}"/>
              </a:ext>
            </a:extLst>
          </p:cNvPr>
          <p:cNvSpPr txBox="1"/>
          <p:nvPr/>
        </p:nvSpPr>
        <p:spPr>
          <a:xfrm>
            <a:off x="6614162" y="1991360"/>
            <a:ext cx="4348480" cy="2123658"/>
          </a:xfrm>
          <a:prstGeom prst="rect">
            <a:avLst/>
          </a:prstGeom>
          <a:noFill/>
        </p:spPr>
        <p:txBody>
          <a:bodyPr wrap="square" rtlCol="0">
            <a:spAutoFit/>
          </a:bodyPr>
          <a:lstStyle/>
          <a:p>
            <a:pPr algn="ctr"/>
            <a:r>
              <a:rPr lang="sv-SE" sz="6600" dirty="0">
                <a:solidFill>
                  <a:schemeClr val="bg2">
                    <a:lumMod val="25000"/>
                  </a:schemeClr>
                </a:solidFill>
                <a:latin typeface="Roboto" panose="02000000000000000000" pitchFamily="2" charset="0"/>
                <a:ea typeface="Roboto" panose="02000000000000000000" pitchFamily="2" charset="0"/>
              </a:rPr>
              <a:t>L</a:t>
            </a:r>
          </a:p>
          <a:p>
            <a:pPr algn="ctr"/>
            <a:r>
              <a:rPr lang="sv-SE" sz="6600" b="0" i="0" dirty="0">
                <a:solidFill>
                  <a:schemeClr val="bg2">
                    <a:lumMod val="25000"/>
                  </a:schemeClr>
                </a:solidFill>
                <a:effectLst/>
                <a:latin typeface="Roboto" panose="02000000000000000000" pitchFamily="2" charset="0"/>
                <a:ea typeface="Roboto" panose="02000000000000000000" pitchFamily="2" charset="0"/>
              </a:rPr>
              <a:t>01001100</a:t>
            </a:r>
            <a:endParaRPr lang="sv-SE" sz="6600" dirty="0">
              <a:solidFill>
                <a:schemeClr val="bg2">
                  <a:lumMod val="25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13899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C398-8CEC-0A34-AC2D-0A90519CC167}"/>
              </a:ext>
            </a:extLst>
          </p:cNvPr>
          <p:cNvSpPr>
            <a:spLocks noGrp="1"/>
          </p:cNvSpPr>
          <p:nvPr>
            <p:ph type="title"/>
          </p:nvPr>
        </p:nvSpPr>
        <p:spPr>
          <a:xfrm>
            <a:off x="838200" y="1706245"/>
            <a:ext cx="10515600" cy="1325563"/>
          </a:xfrm>
        </p:spPr>
        <p:txBody>
          <a:bodyPr/>
          <a:lstStyle/>
          <a:p>
            <a:pPr algn="ctr"/>
            <a:r>
              <a:rPr lang="sv-SE" dirty="0">
                <a:solidFill>
                  <a:schemeClr val="bg2">
                    <a:lumMod val="25000"/>
                  </a:schemeClr>
                </a:solidFill>
                <a:latin typeface="Roboto" panose="02000000000000000000" pitchFamily="2" charset="0"/>
                <a:ea typeface="Roboto" panose="02000000000000000000" pitchFamily="2" charset="0"/>
              </a:rPr>
              <a:t>Alfanumeriskt: Banan123</a:t>
            </a:r>
          </a:p>
        </p:txBody>
      </p:sp>
      <p:sp>
        <p:nvSpPr>
          <p:cNvPr id="4" name="Title 1">
            <a:extLst>
              <a:ext uri="{FF2B5EF4-FFF2-40B4-BE49-F238E27FC236}">
                <a16:creationId xmlns:a16="http://schemas.microsoft.com/office/drawing/2014/main" id="{5693DB0D-CA0B-3F34-54D3-047A3A9AAD34}"/>
              </a:ext>
            </a:extLst>
          </p:cNvPr>
          <p:cNvSpPr txBox="1">
            <a:spLocks/>
          </p:cNvSpPr>
          <p:nvPr/>
        </p:nvSpPr>
        <p:spPr>
          <a:xfrm>
            <a:off x="838200" y="3403600"/>
            <a:ext cx="10515600" cy="1325563"/>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sv-SE" dirty="0">
                <a:solidFill>
                  <a:schemeClr val="bg2">
                    <a:lumMod val="25000"/>
                  </a:schemeClr>
                </a:solidFill>
                <a:latin typeface="Roboto" panose="02000000000000000000" pitchFamily="2" charset="0"/>
                <a:ea typeface="Roboto" panose="02000000000000000000" pitchFamily="2" charset="0"/>
              </a:rPr>
              <a:t>Binär: 01000010 01100001 01101110 01100001 01101110 00110001 00110010 00110011</a:t>
            </a:r>
          </a:p>
        </p:txBody>
      </p:sp>
    </p:spTree>
    <p:extLst>
      <p:ext uri="{BB962C8B-B14F-4D97-AF65-F5344CB8AC3E}">
        <p14:creationId xmlns:p14="http://schemas.microsoft.com/office/powerpoint/2010/main" val="3490895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A1C17-5F26-1FD7-16BE-D68B9B7CFFEB}"/>
              </a:ext>
            </a:extLst>
          </p:cNvPr>
          <p:cNvSpPr>
            <a:spLocks noGrp="1"/>
          </p:cNvSpPr>
          <p:nvPr>
            <p:ph type="title"/>
          </p:nvPr>
        </p:nvSpPr>
        <p:spPr>
          <a:xfrm>
            <a:off x="838200" y="2766218"/>
            <a:ext cx="10515600" cy="1325563"/>
          </a:xfrm>
        </p:spPr>
        <p:txBody>
          <a:bodyPr>
            <a:normAutofit fontScale="90000"/>
          </a:bodyPr>
          <a:lstStyle/>
          <a:p>
            <a:pPr algn="ctr"/>
            <a:br>
              <a:rPr lang="sv-SE" dirty="0">
                <a:latin typeface="Roboto" panose="02000000000000000000" pitchFamily="2" charset="0"/>
                <a:ea typeface="Roboto" panose="02000000000000000000" pitchFamily="2" charset="0"/>
              </a:rPr>
            </a:br>
            <a:br>
              <a:rPr lang="sv-SE" dirty="0">
                <a:solidFill>
                  <a:schemeClr val="bg2">
                    <a:lumMod val="25000"/>
                  </a:schemeClr>
                </a:solidFill>
                <a:latin typeface="Roboto" panose="02000000000000000000" pitchFamily="2" charset="0"/>
                <a:ea typeface="Roboto" panose="02000000000000000000" pitchFamily="2" charset="0"/>
              </a:rPr>
            </a:br>
            <a:r>
              <a:rPr lang="sv-SE" dirty="0">
                <a:solidFill>
                  <a:schemeClr val="bg2">
                    <a:lumMod val="25000"/>
                  </a:schemeClr>
                </a:solidFill>
                <a:latin typeface="Roboto" panose="02000000000000000000" pitchFamily="2" charset="0"/>
                <a:ea typeface="Roboto" panose="02000000000000000000" pitchFamily="2" charset="0"/>
              </a:rPr>
              <a:t>Hja543#¤&amp;%54+a=S?=)=?</a:t>
            </a:r>
            <a:r>
              <a:rPr lang="sv-SE" dirty="0" err="1">
                <a:solidFill>
                  <a:schemeClr val="bg2">
                    <a:lumMod val="25000"/>
                  </a:schemeClr>
                </a:solidFill>
                <a:latin typeface="Roboto" panose="02000000000000000000" pitchFamily="2" charset="0"/>
                <a:ea typeface="Roboto" panose="02000000000000000000" pitchFamily="2" charset="0"/>
              </a:rPr>
              <a:t>sakdhSjdKHkjH</a:t>
            </a:r>
            <a:r>
              <a:rPr lang="sv-SE" dirty="0">
                <a:solidFill>
                  <a:schemeClr val="bg2">
                    <a:lumMod val="25000"/>
                  </a:schemeClr>
                </a:solidFill>
                <a:latin typeface="Roboto" panose="02000000000000000000" pitchFamily="2" charset="0"/>
                <a:ea typeface="Roboto" panose="02000000000000000000" pitchFamily="2" charset="0"/>
              </a:rPr>
              <a:t>()=/¤+0KHWUhuahKH¤KU#Hk4sakjhkjdHHUKH#K¤KHkshkrhku3hu4h2</a:t>
            </a:r>
            <a:br>
              <a:rPr lang="sv-SE" dirty="0">
                <a:solidFill>
                  <a:schemeClr val="bg2">
                    <a:lumMod val="25000"/>
                  </a:schemeClr>
                </a:solidFill>
              </a:rPr>
            </a:br>
            <a:endParaRPr lang="sv-SE" dirty="0"/>
          </a:p>
        </p:txBody>
      </p:sp>
      <p:sp>
        <p:nvSpPr>
          <p:cNvPr id="6" name="Title 1">
            <a:extLst>
              <a:ext uri="{FF2B5EF4-FFF2-40B4-BE49-F238E27FC236}">
                <a16:creationId xmlns:a16="http://schemas.microsoft.com/office/drawing/2014/main" id="{08721560-8048-CE54-1AD1-14003558A1F7}"/>
              </a:ext>
            </a:extLst>
          </p:cNvPr>
          <p:cNvSpPr txBox="1">
            <a:spLocks/>
          </p:cNvSpPr>
          <p:nvPr/>
        </p:nvSpPr>
        <p:spPr>
          <a:xfrm>
            <a:off x="889000" y="3083083"/>
            <a:ext cx="10515600" cy="328723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sv-SE" dirty="0"/>
          </a:p>
        </p:txBody>
      </p:sp>
      <p:sp>
        <p:nvSpPr>
          <p:cNvPr id="7" name="Title 1">
            <a:extLst>
              <a:ext uri="{FF2B5EF4-FFF2-40B4-BE49-F238E27FC236}">
                <a16:creationId xmlns:a16="http://schemas.microsoft.com/office/drawing/2014/main" id="{193116D0-A333-3997-08C1-6E07A12BD64B}"/>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sv-SE" b="1" dirty="0" err="1">
                <a:solidFill>
                  <a:schemeClr val="bg2">
                    <a:lumMod val="25000"/>
                  </a:schemeClr>
                </a:solidFill>
                <a:latin typeface="Roboto" panose="02000000000000000000" pitchFamily="2" charset="0"/>
                <a:ea typeface="Roboto" panose="02000000000000000000" pitchFamily="2" charset="0"/>
              </a:rPr>
              <a:t>Enkrypterad</a:t>
            </a:r>
            <a:r>
              <a:rPr lang="sv-SE" b="1" dirty="0">
                <a:solidFill>
                  <a:schemeClr val="bg2">
                    <a:lumMod val="25000"/>
                  </a:schemeClr>
                </a:solidFill>
                <a:latin typeface="Roboto" panose="02000000000000000000" pitchFamily="2" charset="0"/>
                <a:ea typeface="Roboto" panose="02000000000000000000" pitchFamily="2" charset="0"/>
              </a:rPr>
              <a:t> kod: Alfanumeriskt</a:t>
            </a:r>
          </a:p>
        </p:txBody>
      </p:sp>
    </p:spTree>
    <p:extLst>
      <p:ext uri="{BB962C8B-B14F-4D97-AF65-F5344CB8AC3E}">
        <p14:creationId xmlns:p14="http://schemas.microsoft.com/office/powerpoint/2010/main" val="800479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2679</TotalTime>
  <Words>244</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Roboto</vt:lpstr>
      <vt:lpstr>Office Theme</vt:lpstr>
      <vt:lpstr>INTERNETSÄKERHET</vt:lpstr>
      <vt:lpstr>Caesarchiffer</vt:lpstr>
      <vt:lpstr>PowerPoint Presentation</vt:lpstr>
      <vt:lpstr>HASHING</vt:lpstr>
      <vt:lpstr>KLIENTEN</vt:lpstr>
      <vt:lpstr>SERVERN</vt:lpstr>
      <vt:lpstr>Binär kod</vt:lpstr>
      <vt:lpstr>Alfanumeriskt: Banan123</vt:lpstr>
      <vt:lpstr>  Hja543#¤&amp;%54+a=S?=)=?sakdhSjdKHkjH()=/¤+0KHWUhuahKH¤KU#Hk4sakjhkjdHHUKH#K¤KHkshkrhku3hu4h2 </vt:lpstr>
      <vt:lpstr>Enkrypterad kod: Binär</vt:lpstr>
      <vt:lpstr>Problemet</vt:lpstr>
      <vt:lpstr>PowerPoint Presentation</vt:lpstr>
      <vt:lpstr>PowerPoint Presentation</vt:lpstr>
      <vt:lpstr>Hur kommer det se ut?</vt:lpstr>
    </vt:vector>
  </TitlesOfParts>
  <Company>Stockholm Stad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INTERNETSÄKERHET – NU, DÅ OCH SEN</dc:title>
  <dc:creator>Joakim Hertzberg (elev)</dc:creator>
  <cp:lastModifiedBy>Joakim Hertzberg (elev)</cp:lastModifiedBy>
  <cp:revision>1</cp:revision>
  <dcterms:created xsi:type="dcterms:W3CDTF">2023-03-22T13:02:42Z</dcterms:created>
  <dcterms:modified xsi:type="dcterms:W3CDTF">2023-03-24T09:42:52Z</dcterms:modified>
</cp:coreProperties>
</file>