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0" r:id="rId12"/>
    <p:sldId id="271" r:id="rId13"/>
    <p:sldId id="272" r:id="rId14"/>
    <p:sldId id="273" r:id="rId15"/>
    <p:sldId id="282" r:id="rId16"/>
    <p:sldId id="281" r:id="rId17"/>
    <p:sldId id="278" r:id="rId18"/>
    <p:sldId id="279" r:id="rId19"/>
    <p:sldId id="274" r:id="rId20"/>
    <p:sldId id="264" r:id="rId21"/>
    <p:sldId id="265" r:id="rId22"/>
    <p:sldId id="266" r:id="rId23"/>
    <p:sldId id="267" r:id="rId24"/>
    <p:sldId id="268" r:id="rId25"/>
    <p:sldId id="269" r:id="rId26"/>
    <p:sldId id="283" r:id="rId27"/>
    <p:sldId id="275" r:id="rId28"/>
    <p:sldId id="276" r:id="rId29"/>
    <p:sldId id="277" r:id="rId30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312565E-A2E9-43F5-8EFC-90A932CAC9FF}">
          <p14:sldIdLst>
            <p14:sldId id="256"/>
            <p14:sldId id="257"/>
            <p14:sldId id="258"/>
          </p14:sldIdLst>
        </p14:section>
        <p14:section name="Problemen med låneord" id="{36BCD1F4-1ABB-4972-A5C0-94AEC58A9A2B}">
          <p14:sldIdLst>
            <p14:sldId id="259"/>
            <p14:sldId id="260"/>
            <p14:sldId id="261"/>
          </p14:sldIdLst>
        </p14:section>
        <p14:section name="Det bra med Låneord" id="{9C4F874B-299C-433E-A4E6-1C2F2249A48B}">
          <p14:sldIdLst>
            <p14:sldId id="262"/>
            <p14:sldId id="270"/>
            <p14:sldId id="271"/>
            <p14:sldId id="272"/>
            <p14:sldId id="273"/>
            <p14:sldId id="282"/>
            <p14:sldId id="281"/>
            <p14:sldId id="278"/>
            <p14:sldId id="279"/>
            <p14:sldId id="274"/>
          </p14:sldIdLst>
        </p14:section>
        <p14:section name="Hur vi kan göra det bättre" id="{2DFB7A53-8C46-4997-AFE6-AE6A9FE587E6}">
          <p14:sldIdLst>
            <p14:sldId id="264"/>
            <p14:sldId id="265"/>
            <p14:sldId id="266"/>
            <p14:sldId id="267"/>
            <p14:sldId id="268"/>
            <p14:sldId id="269"/>
            <p14:sldId id="283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AAAC84-664A-4336-A81C-64D744EFF5F1}" v="65" dt="2024-06-05T11:41:55.8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25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kim Hertzberg (elev)" userId="5b4b4fba-6046-46db-9c28-58ac3de7e1c2" providerId="ADAL" clId="{B4AAAC84-664A-4336-A81C-64D744EFF5F1}"/>
    <pc:docChg chg="undo custSel addSld delSld modSld sldOrd modSection">
      <pc:chgData name="Joakim Hertzberg (elev)" userId="5b4b4fba-6046-46db-9c28-58ac3de7e1c2" providerId="ADAL" clId="{B4AAAC84-664A-4336-A81C-64D744EFF5F1}" dt="2024-06-05T11:42:23.682" v="414" actId="20577"/>
      <pc:docMkLst>
        <pc:docMk/>
      </pc:docMkLst>
      <pc:sldChg chg="modSp mod">
        <pc:chgData name="Joakim Hertzberg (elev)" userId="5b4b4fba-6046-46db-9c28-58ac3de7e1c2" providerId="ADAL" clId="{B4AAAC84-664A-4336-A81C-64D744EFF5F1}" dt="2024-06-03T08:13:18.283" v="3" actId="1076"/>
        <pc:sldMkLst>
          <pc:docMk/>
          <pc:sldMk cId="2207861074" sldId="256"/>
        </pc:sldMkLst>
        <pc:spChg chg="mod">
          <ac:chgData name="Joakim Hertzberg (elev)" userId="5b4b4fba-6046-46db-9c28-58ac3de7e1c2" providerId="ADAL" clId="{B4AAAC84-664A-4336-A81C-64D744EFF5F1}" dt="2024-06-03T08:13:18.283" v="3" actId="1076"/>
          <ac:spMkLst>
            <pc:docMk/>
            <pc:sldMk cId="2207861074" sldId="256"/>
            <ac:spMk id="2" creationId="{A0DFD7B1-FFC0-722D-4BBA-19574FE4480E}"/>
          </ac:spMkLst>
        </pc:spChg>
      </pc:sldChg>
      <pc:sldChg chg="modSp mod">
        <pc:chgData name="Joakim Hertzberg (elev)" userId="5b4b4fba-6046-46db-9c28-58ac3de7e1c2" providerId="ADAL" clId="{B4AAAC84-664A-4336-A81C-64D744EFF5F1}" dt="2024-06-03T08:13:28.952" v="6" actId="403"/>
        <pc:sldMkLst>
          <pc:docMk/>
          <pc:sldMk cId="4187130322" sldId="257"/>
        </pc:sldMkLst>
        <pc:spChg chg="mod">
          <ac:chgData name="Joakim Hertzberg (elev)" userId="5b4b4fba-6046-46db-9c28-58ac3de7e1c2" providerId="ADAL" clId="{B4AAAC84-664A-4336-A81C-64D744EFF5F1}" dt="2024-06-03T08:13:28.952" v="6" actId="403"/>
          <ac:spMkLst>
            <pc:docMk/>
            <pc:sldMk cId="4187130322" sldId="257"/>
            <ac:spMk id="2" creationId="{2B26EF13-1194-463F-F006-D3A2AC509A4E}"/>
          </ac:spMkLst>
        </pc:spChg>
      </pc:sldChg>
      <pc:sldChg chg="modSp mod">
        <pc:chgData name="Joakim Hertzberg (elev)" userId="5b4b4fba-6046-46db-9c28-58ac3de7e1c2" providerId="ADAL" clId="{B4AAAC84-664A-4336-A81C-64D744EFF5F1}" dt="2024-06-03T08:13:33.583" v="7" actId="113"/>
        <pc:sldMkLst>
          <pc:docMk/>
          <pc:sldMk cId="1558476244" sldId="258"/>
        </pc:sldMkLst>
        <pc:spChg chg="mod">
          <ac:chgData name="Joakim Hertzberg (elev)" userId="5b4b4fba-6046-46db-9c28-58ac3de7e1c2" providerId="ADAL" clId="{B4AAAC84-664A-4336-A81C-64D744EFF5F1}" dt="2024-06-03T08:13:33.583" v="7" actId="113"/>
          <ac:spMkLst>
            <pc:docMk/>
            <pc:sldMk cId="1558476244" sldId="258"/>
            <ac:spMk id="4" creationId="{2584AD4F-721F-2835-8CA2-49995B12063C}"/>
          </ac:spMkLst>
        </pc:spChg>
      </pc:sldChg>
      <pc:sldChg chg="modSp mod">
        <pc:chgData name="Joakim Hertzberg (elev)" userId="5b4b4fba-6046-46db-9c28-58ac3de7e1c2" providerId="ADAL" clId="{B4AAAC84-664A-4336-A81C-64D744EFF5F1}" dt="2024-06-03T08:14:07.503" v="14" actId="113"/>
        <pc:sldMkLst>
          <pc:docMk/>
          <pc:sldMk cId="3375282159" sldId="264"/>
        </pc:sldMkLst>
        <pc:spChg chg="mod">
          <ac:chgData name="Joakim Hertzberg (elev)" userId="5b4b4fba-6046-46db-9c28-58ac3de7e1c2" providerId="ADAL" clId="{B4AAAC84-664A-4336-A81C-64D744EFF5F1}" dt="2024-06-03T08:14:07.503" v="14" actId="113"/>
          <ac:spMkLst>
            <pc:docMk/>
            <pc:sldMk cId="3375282159" sldId="264"/>
            <ac:spMk id="4" creationId="{2584AD4F-721F-2835-8CA2-49995B12063C}"/>
          </ac:spMkLst>
        </pc:spChg>
      </pc:sldChg>
      <pc:sldChg chg="modSp mod">
        <pc:chgData name="Joakim Hertzberg (elev)" userId="5b4b4fba-6046-46db-9c28-58ac3de7e1c2" providerId="ADAL" clId="{B4AAAC84-664A-4336-A81C-64D744EFF5F1}" dt="2024-06-05T11:42:06.614" v="406" actId="20577"/>
        <pc:sldMkLst>
          <pc:docMk/>
          <pc:sldMk cId="1059220921" sldId="265"/>
        </pc:sldMkLst>
        <pc:spChg chg="mod">
          <ac:chgData name="Joakim Hertzberg (elev)" userId="5b4b4fba-6046-46db-9c28-58ac3de7e1c2" providerId="ADAL" clId="{B4AAAC84-664A-4336-A81C-64D744EFF5F1}" dt="2024-06-05T11:42:06.614" v="406" actId="20577"/>
          <ac:spMkLst>
            <pc:docMk/>
            <pc:sldMk cId="1059220921" sldId="265"/>
            <ac:spMk id="2" creationId="{B7592537-3C7D-033B-D47A-478E4B764285}"/>
          </ac:spMkLst>
        </pc:spChg>
      </pc:sldChg>
      <pc:sldChg chg="modSp mod">
        <pc:chgData name="Joakim Hertzberg (elev)" userId="5b4b4fba-6046-46db-9c28-58ac3de7e1c2" providerId="ADAL" clId="{B4AAAC84-664A-4336-A81C-64D744EFF5F1}" dt="2024-06-05T11:42:11.562" v="408" actId="20577"/>
        <pc:sldMkLst>
          <pc:docMk/>
          <pc:sldMk cId="951030389" sldId="266"/>
        </pc:sldMkLst>
        <pc:spChg chg="mod">
          <ac:chgData name="Joakim Hertzberg (elev)" userId="5b4b4fba-6046-46db-9c28-58ac3de7e1c2" providerId="ADAL" clId="{B4AAAC84-664A-4336-A81C-64D744EFF5F1}" dt="2024-06-05T11:42:11.562" v="408" actId="20577"/>
          <ac:spMkLst>
            <pc:docMk/>
            <pc:sldMk cId="951030389" sldId="266"/>
            <ac:spMk id="2" creationId="{B7592537-3C7D-033B-D47A-478E4B764285}"/>
          </ac:spMkLst>
        </pc:spChg>
      </pc:sldChg>
      <pc:sldChg chg="modSp mod">
        <pc:chgData name="Joakim Hertzberg (elev)" userId="5b4b4fba-6046-46db-9c28-58ac3de7e1c2" providerId="ADAL" clId="{B4AAAC84-664A-4336-A81C-64D744EFF5F1}" dt="2024-06-05T11:42:18.713" v="412" actId="20577"/>
        <pc:sldMkLst>
          <pc:docMk/>
          <pc:sldMk cId="3042159020" sldId="267"/>
        </pc:sldMkLst>
        <pc:spChg chg="mod">
          <ac:chgData name="Joakim Hertzberg (elev)" userId="5b4b4fba-6046-46db-9c28-58ac3de7e1c2" providerId="ADAL" clId="{B4AAAC84-664A-4336-A81C-64D744EFF5F1}" dt="2024-06-05T11:42:18.713" v="412" actId="20577"/>
          <ac:spMkLst>
            <pc:docMk/>
            <pc:sldMk cId="3042159020" sldId="267"/>
            <ac:spMk id="2" creationId="{B7592537-3C7D-033B-D47A-478E4B764285}"/>
          </ac:spMkLst>
        </pc:spChg>
      </pc:sldChg>
      <pc:sldChg chg="modSp mod">
        <pc:chgData name="Joakim Hertzberg (elev)" userId="5b4b4fba-6046-46db-9c28-58ac3de7e1c2" providerId="ADAL" clId="{B4AAAC84-664A-4336-A81C-64D744EFF5F1}" dt="2024-06-05T11:42:23.682" v="414" actId="20577"/>
        <pc:sldMkLst>
          <pc:docMk/>
          <pc:sldMk cId="336319228" sldId="268"/>
        </pc:sldMkLst>
        <pc:spChg chg="mod">
          <ac:chgData name="Joakim Hertzberg (elev)" userId="5b4b4fba-6046-46db-9c28-58ac3de7e1c2" providerId="ADAL" clId="{B4AAAC84-664A-4336-A81C-64D744EFF5F1}" dt="2024-06-05T11:42:23.682" v="414" actId="20577"/>
          <ac:spMkLst>
            <pc:docMk/>
            <pc:sldMk cId="336319228" sldId="268"/>
            <ac:spMk id="2" creationId="{B7592537-3C7D-033B-D47A-478E4B764285}"/>
          </ac:spMkLst>
        </pc:spChg>
      </pc:sldChg>
      <pc:sldChg chg="modSp mod">
        <pc:chgData name="Joakim Hertzberg (elev)" userId="5b4b4fba-6046-46db-9c28-58ac3de7e1c2" providerId="ADAL" clId="{B4AAAC84-664A-4336-A81C-64D744EFF5F1}" dt="2024-06-03T08:14:18.416" v="19" actId="403"/>
        <pc:sldMkLst>
          <pc:docMk/>
          <pc:sldMk cId="1926149509" sldId="269"/>
        </pc:sldMkLst>
        <pc:spChg chg="mod">
          <ac:chgData name="Joakim Hertzberg (elev)" userId="5b4b4fba-6046-46db-9c28-58ac3de7e1c2" providerId="ADAL" clId="{B4AAAC84-664A-4336-A81C-64D744EFF5F1}" dt="2024-06-03T08:14:18.416" v="19" actId="403"/>
          <ac:spMkLst>
            <pc:docMk/>
            <pc:sldMk cId="1926149509" sldId="269"/>
            <ac:spMk id="4" creationId="{2584AD4F-721F-2835-8CA2-49995B12063C}"/>
          </ac:spMkLst>
        </pc:spChg>
      </pc:sldChg>
      <pc:sldChg chg="addSp modSp">
        <pc:chgData name="Joakim Hertzberg (elev)" userId="5b4b4fba-6046-46db-9c28-58ac3de7e1c2" providerId="ADAL" clId="{B4AAAC84-664A-4336-A81C-64D744EFF5F1}" dt="2024-06-05T11:41:35.539" v="396"/>
        <pc:sldMkLst>
          <pc:docMk/>
          <pc:sldMk cId="693826678" sldId="271"/>
        </pc:sldMkLst>
        <pc:spChg chg="add mod">
          <ac:chgData name="Joakim Hertzberg (elev)" userId="5b4b4fba-6046-46db-9c28-58ac3de7e1c2" providerId="ADAL" clId="{B4AAAC84-664A-4336-A81C-64D744EFF5F1}" dt="2024-06-05T11:41:35.539" v="396"/>
          <ac:spMkLst>
            <pc:docMk/>
            <pc:sldMk cId="693826678" sldId="271"/>
            <ac:spMk id="2" creationId="{E2C63D1D-1037-3532-D69C-90EB94852492}"/>
          </ac:spMkLst>
        </pc:spChg>
      </pc:sldChg>
      <pc:sldChg chg="modSp mod">
        <pc:chgData name="Joakim Hertzberg (elev)" userId="5b4b4fba-6046-46db-9c28-58ac3de7e1c2" providerId="ADAL" clId="{B4AAAC84-664A-4336-A81C-64D744EFF5F1}" dt="2024-06-05T11:41:31.680" v="395" actId="20577"/>
        <pc:sldMkLst>
          <pc:docMk/>
          <pc:sldMk cId="4187110153" sldId="272"/>
        </pc:sldMkLst>
        <pc:spChg chg="mod">
          <ac:chgData name="Joakim Hertzberg (elev)" userId="5b4b4fba-6046-46db-9c28-58ac3de7e1c2" providerId="ADAL" clId="{B4AAAC84-664A-4336-A81C-64D744EFF5F1}" dt="2024-06-05T11:41:31.680" v="395" actId="20577"/>
          <ac:spMkLst>
            <pc:docMk/>
            <pc:sldMk cId="4187110153" sldId="272"/>
            <ac:spMk id="6" creationId="{512D5EE7-FFA6-4CEB-8257-90CFEDB21EDE}"/>
          </ac:spMkLst>
        </pc:spChg>
      </pc:sldChg>
      <pc:sldChg chg="addSp modSp mod">
        <pc:chgData name="Joakim Hertzberg (elev)" userId="5b4b4fba-6046-46db-9c28-58ac3de7e1c2" providerId="ADAL" clId="{B4AAAC84-664A-4336-A81C-64D744EFF5F1}" dt="2024-06-05T11:41:44.953" v="399" actId="20577"/>
        <pc:sldMkLst>
          <pc:docMk/>
          <pc:sldMk cId="3466472195" sldId="273"/>
        </pc:sldMkLst>
        <pc:spChg chg="add mod">
          <ac:chgData name="Joakim Hertzberg (elev)" userId="5b4b4fba-6046-46db-9c28-58ac3de7e1c2" providerId="ADAL" clId="{B4AAAC84-664A-4336-A81C-64D744EFF5F1}" dt="2024-06-05T11:41:44.953" v="399" actId="20577"/>
          <ac:spMkLst>
            <pc:docMk/>
            <pc:sldMk cId="3466472195" sldId="273"/>
            <ac:spMk id="2" creationId="{6DAAEC49-F9BF-08B9-597E-AB31FB75DDC2}"/>
          </ac:spMkLst>
        </pc:spChg>
      </pc:sldChg>
      <pc:sldChg chg="modSp mod">
        <pc:chgData name="Joakim Hertzberg (elev)" userId="5b4b4fba-6046-46db-9c28-58ac3de7e1c2" providerId="ADAL" clId="{B4AAAC84-664A-4336-A81C-64D744EFF5F1}" dt="2024-06-03T08:13:54.737" v="10" actId="1076"/>
        <pc:sldMkLst>
          <pc:docMk/>
          <pc:sldMk cId="94681147" sldId="274"/>
        </pc:sldMkLst>
        <pc:spChg chg="mod">
          <ac:chgData name="Joakim Hertzberg (elev)" userId="5b4b4fba-6046-46db-9c28-58ac3de7e1c2" providerId="ADAL" clId="{B4AAAC84-664A-4336-A81C-64D744EFF5F1}" dt="2024-06-03T08:13:54.737" v="10" actId="1076"/>
          <ac:spMkLst>
            <pc:docMk/>
            <pc:sldMk cId="94681147" sldId="274"/>
            <ac:spMk id="4" creationId="{2584AD4F-721F-2835-8CA2-49995B12063C}"/>
          </ac:spMkLst>
        </pc:spChg>
      </pc:sldChg>
      <pc:sldChg chg="modSp mod">
        <pc:chgData name="Joakim Hertzberg (elev)" userId="5b4b4fba-6046-46db-9c28-58ac3de7e1c2" providerId="ADAL" clId="{B4AAAC84-664A-4336-A81C-64D744EFF5F1}" dt="2024-06-05T11:21:35.990" v="62" actId="20577"/>
        <pc:sldMkLst>
          <pc:docMk/>
          <pc:sldMk cId="2574069336" sldId="275"/>
        </pc:sldMkLst>
        <pc:spChg chg="mod">
          <ac:chgData name="Joakim Hertzberg (elev)" userId="5b4b4fba-6046-46db-9c28-58ac3de7e1c2" providerId="ADAL" clId="{B4AAAC84-664A-4336-A81C-64D744EFF5F1}" dt="2024-06-05T11:21:35.990" v="62" actId="20577"/>
          <ac:spMkLst>
            <pc:docMk/>
            <pc:sldMk cId="2574069336" sldId="275"/>
            <ac:spMk id="4" creationId="{2584AD4F-721F-2835-8CA2-49995B12063C}"/>
          </ac:spMkLst>
        </pc:spChg>
      </pc:sldChg>
      <pc:sldChg chg="modSp mod">
        <pc:chgData name="Joakim Hertzberg (elev)" userId="5b4b4fba-6046-46db-9c28-58ac3de7e1c2" providerId="ADAL" clId="{B4AAAC84-664A-4336-A81C-64D744EFF5F1}" dt="2024-06-03T08:35:04.892" v="41" actId="14100"/>
        <pc:sldMkLst>
          <pc:docMk/>
          <pc:sldMk cId="3024564116" sldId="276"/>
        </pc:sldMkLst>
        <pc:spChg chg="mod">
          <ac:chgData name="Joakim Hertzberg (elev)" userId="5b4b4fba-6046-46db-9c28-58ac3de7e1c2" providerId="ADAL" clId="{B4AAAC84-664A-4336-A81C-64D744EFF5F1}" dt="2024-06-03T08:35:04.892" v="41" actId="14100"/>
          <ac:spMkLst>
            <pc:docMk/>
            <pc:sldMk cId="3024564116" sldId="276"/>
            <ac:spMk id="2" creationId="{1EDFC214-EE4D-75CD-11AA-76AB80EB6163}"/>
          </ac:spMkLst>
        </pc:spChg>
      </pc:sldChg>
      <pc:sldChg chg="modSp mod">
        <pc:chgData name="Joakim Hertzberg (elev)" userId="5b4b4fba-6046-46db-9c28-58ac3de7e1c2" providerId="ADAL" clId="{B4AAAC84-664A-4336-A81C-64D744EFF5F1}" dt="2024-06-03T08:18:29.286" v="23" actId="1076"/>
        <pc:sldMkLst>
          <pc:docMk/>
          <pc:sldMk cId="2050745145" sldId="277"/>
        </pc:sldMkLst>
        <pc:spChg chg="mod">
          <ac:chgData name="Joakim Hertzberg (elev)" userId="5b4b4fba-6046-46db-9c28-58ac3de7e1c2" providerId="ADAL" clId="{B4AAAC84-664A-4336-A81C-64D744EFF5F1}" dt="2024-06-03T08:18:29.286" v="23" actId="1076"/>
          <ac:spMkLst>
            <pc:docMk/>
            <pc:sldMk cId="2050745145" sldId="277"/>
            <ac:spMk id="2" creationId="{A0DFD7B1-FFC0-722D-4BBA-19574FE4480E}"/>
          </ac:spMkLst>
        </pc:spChg>
      </pc:sldChg>
      <pc:sldChg chg="addSp delSp modSp add mod ord modTransition">
        <pc:chgData name="Joakim Hertzberg (elev)" userId="5b4b4fba-6046-46db-9c28-58ac3de7e1c2" providerId="ADAL" clId="{B4AAAC84-664A-4336-A81C-64D744EFF5F1}" dt="2024-06-05T11:41:16.532" v="392"/>
        <pc:sldMkLst>
          <pc:docMk/>
          <pc:sldMk cId="196190513" sldId="278"/>
        </pc:sldMkLst>
        <pc:spChg chg="mod">
          <ac:chgData name="Joakim Hertzberg (elev)" userId="5b4b4fba-6046-46db-9c28-58ac3de7e1c2" providerId="ADAL" clId="{B4AAAC84-664A-4336-A81C-64D744EFF5F1}" dt="2024-06-05T11:41:13.391" v="388" actId="20577"/>
          <ac:spMkLst>
            <pc:docMk/>
            <pc:sldMk cId="196190513" sldId="278"/>
            <ac:spMk id="2" creationId="{B7592537-3C7D-033B-D47A-478E4B764285}"/>
          </ac:spMkLst>
        </pc:spChg>
        <pc:spChg chg="del">
          <ac:chgData name="Joakim Hertzberg (elev)" userId="5b4b4fba-6046-46db-9c28-58ac3de7e1c2" providerId="ADAL" clId="{B4AAAC84-664A-4336-A81C-64D744EFF5F1}" dt="2024-06-05T11:22:24.844" v="66" actId="478"/>
          <ac:spMkLst>
            <pc:docMk/>
            <pc:sldMk cId="196190513" sldId="278"/>
            <ac:spMk id="3" creationId="{8C4A1697-CAC9-C892-BACE-8F7BF489CEAA}"/>
          </ac:spMkLst>
        </pc:spChg>
        <pc:spChg chg="mod">
          <ac:chgData name="Joakim Hertzberg (elev)" userId="5b4b4fba-6046-46db-9c28-58ac3de7e1c2" providerId="ADAL" clId="{B4AAAC84-664A-4336-A81C-64D744EFF5F1}" dt="2024-06-05T11:22:47.815" v="88" actId="1076"/>
          <ac:spMkLst>
            <pc:docMk/>
            <pc:sldMk cId="196190513" sldId="278"/>
            <ac:spMk id="5" creationId="{F56CD381-0750-42AA-9C37-DF301BF02E6E}"/>
          </ac:spMkLst>
        </pc:spChg>
        <pc:spChg chg="add del mod">
          <ac:chgData name="Joakim Hertzberg (elev)" userId="5b4b4fba-6046-46db-9c28-58ac3de7e1c2" providerId="ADAL" clId="{B4AAAC84-664A-4336-A81C-64D744EFF5F1}" dt="2024-06-05T11:22:27.002" v="67" actId="478"/>
          <ac:spMkLst>
            <pc:docMk/>
            <pc:sldMk cId="196190513" sldId="278"/>
            <ac:spMk id="6" creationId="{C815AE75-91B6-3B52-AD8B-E8E01721876C}"/>
          </ac:spMkLst>
        </pc:spChg>
      </pc:sldChg>
      <pc:sldChg chg="addSp delSp modSp add mod delAnim modAnim">
        <pc:chgData name="Joakim Hertzberg (elev)" userId="5b4b4fba-6046-46db-9c28-58ac3de7e1c2" providerId="ADAL" clId="{B4AAAC84-664A-4336-A81C-64D744EFF5F1}" dt="2024-06-05T11:41:55.868" v="404" actId="20577"/>
        <pc:sldMkLst>
          <pc:docMk/>
          <pc:sldMk cId="2331703317" sldId="279"/>
        </pc:sldMkLst>
        <pc:spChg chg="mod">
          <ac:chgData name="Joakim Hertzberg (elev)" userId="5b4b4fba-6046-46db-9c28-58ac3de7e1c2" providerId="ADAL" clId="{B4AAAC84-664A-4336-A81C-64D744EFF5F1}" dt="2024-06-05T11:41:55.868" v="404" actId="20577"/>
          <ac:spMkLst>
            <pc:docMk/>
            <pc:sldMk cId="2331703317" sldId="279"/>
            <ac:spMk id="2" creationId="{B7592537-3C7D-033B-D47A-478E4B764285}"/>
          </ac:spMkLst>
        </pc:spChg>
        <pc:spChg chg="add del mod">
          <ac:chgData name="Joakim Hertzberg (elev)" userId="5b4b4fba-6046-46db-9c28-58ac3de7e1c2" providerId="ADAL" clId="{B4AAAC84-664A-4336-A81C-64D744EFF5F1}" dt="2024-06-05T11:23:35.705" v="147" actId="478"/>
          <ac:spMkLst>
            <pc:docMk/>
            <pc:sldMk cId="2331703317" sldId="279"/>
            <ac:spMk id="3" creationId="{E64A1342-D557-12BD-6AAA-F629A10492F1}"/>
          </ac:spMkLst>
        </pc:spChg>
        <pc:spChg chg="add del mod">
          <ac:chgData name="Joakim Hertzberg (elev)" userId="5b4b4fba-6046-46db-9c28-58ac3de7e1c2" providerId="ADAL" clId="{B4AAAC84-664A-4336-A81C-64D744EFF5F1}" dt="2024-06-05T11:23:33.840" v="146" actId="478"/>
          <ac:spMkLst>
            <pc:docMk/>
            <pc:sldMk cId="2331703317" sldId="279"/>
            <ac:spMk id="4" creationId="{FFC11A51-D1AA-EEE1-96FA-E7DE8F266079}"/>
          </ac:spMkLst>
        </pc:spChg>
        <pc:spChg chg="mod">
          <ac:chgData name="Joakim Hertzberg (elev)" userId="5b4b4fba-6046-46db-9c28-58ac3de7e1c2" providerId="ADAL" clId="{B4AAAC84-664A-4336-A81C-64D744EFF5F1}" dt="2024-06-05T11:22:56.062" v="90" actId="1076"/>
          <ac:spMkLst>
            <pc:docMk/>
            <pc:sldMk cId="2331703317" sldId="279"/>
            <ac:spMk id="5" creationId="{F56CD381-0750-42AA-9C37-DF301BF02E6E}"/>
          </ac:spMkLst>
        </pc:spChg>
        <pc:spChg chg="add del mod">
          <ac:chgData name="Joakim Hertzberg (elev)" userId="5b4b4fba-6046-46db-9c28-58ac3de7e1c2" providerId="ADAL" clId="{B4AAAC84-664A-4336-A81C-64D744EFF5F1}" dt="2024-06-05T11:23:33.840" v="146" actId="478"/>
          <ac:spMkLst>
            <pc:docMk/>
            <pc:sldMk cId="2331703317" sldId="279"/>
            <ac:spMk id="6" creationId="{F33EF36A-4137-5635-2804-F3FE03977FDA}"/>
          </ac:spMkLst>
        </pc:spChg>
        <pc:spChg chg="add del mod">
          <ac:chgData name="Joakim Hertzberg (elev)" userId="5b4b4fba-6046-46db-9c28-58ac3de7e1c2" providerId="ADAL" clId="{B4AAAC84-664A-4336-A81C-64D744EFF5F1}" dt="2024-06-05T11:23:39.417" v="148" actId="478"/>
          <ac:spMkLst>
            <pc:docMk/>
            <pc:sldMk cId="2331703317" sldId="279"/>
            <ac:spMk id="7" creationId="{FB7DBFD4-7ADD-C2A4-5387-F6F2BB4ACD6E}"/>
          </ac:spMkLst>
        </pc:spChg>
        <pc:spChg chg="add del mod">
          <ac:chgData name="Joakim Hertzberg (elev)" userId="5b4b4fba-6046-46db-9c28-58ac3de7e1c2" providerId="ADAL" clId="{B4AAAC84-664A-4336-A81C-64D744EFF5F1}" dt="2024-06-05T11:23:33.840" v="146" actId="478"/>
          <ac:spMkLst>
            <pc:docMk/>
            <pc:sldMk cId="2331703317" sldId="279"/>
            <ac:spMk id="8" creationId="{CCCE3354-8C87-CFE6-6BF2-4E8159986EBB}"/>
          </ac:spMkLst>
        </pc:spChg>
        <pc:spChg chg="add del mod">
          <ac:chgData name="Joakim Hertzberg (elev)" userId="5b4b4fba-6046-46db-9c28-58ac3de7e1c2" providerId="ADAL" clId="{B4AAAC84-664A-4336-A81C-64D744EFF5F1}" dt="2024-06-05T11:23:33.840" v="146" actId="478"/>
          <ac:spMkLst>
            <pc:docMk/>
            <pc:sldMk cId="2331703317" sldId="279"/>
            <ac:spMk id="9" creationId="{FA0BE439-0BC1-EA26-A996-5EC9CCAE8E90}"/>
          </ac:spMkLst>
        </pc:spChg>
        <pc:spChg chg="add mod">
          <ac:chgData name="Joakim Hertzberg (elev)" userId="5b4b4fba-6046-46db-9c28-58ac3de7e1c2" providerId="ADAL" clId="{B4AAAC84-664A-4336-A81C-64D744EFF5F1}" dt="2024-06-05T11:24:21.204" v="171" actId="1035"/>
          <ac:spMkLst>
            <pc:docMk/>
            <pc:sldMk cId="2331703317" sldId="279"/>
            <ac:spMk id="10" creationId="{112BE6EC-5F8A-9741-FBCA-CD0FEE2AE285}"/>
          </ac:spMkLst>
        </pc:spChg>
        <pc:spChg chg="add mod">
          <ac:chgData name="Joakim Hertzberg (elev)" userId="5b4b4fba-6046-46db-9c28-58ac3de7e1c2" providerId="ADAL" clId="{B4AAAC84-664A-4336-A81C-64D744EFF5F1}" dt="2024-06-05T11:24:21.204" v="171" actId="1035"/>
          <ac:spMkLst>
            <pc:docMk/>
            <pc:sldMk cId="2331703317" sldId="279"/>
            <ac:spMk id="11" creationId="{0E6927B9-01DB-13F3-CEA7-897B56329E85}"/>
          </ac:spMkLst>
        </pc:spChg>
        <pc:spChg chg="add mod">
          <ac:chgData name="Joakim Hertzberg (elev)" userId="5b4b4fba-6046-46db-9c28-58ac3de7e1c2" providerId="ADAL" clId="{B4AAAC84-664A-4336-A81C-64D744EFF5F1}" dt="2024-06-05T11:24:21.204" v="171" actId="1035"/>
          <ac:spMkLst>
            <pc:docMk/>
            <pc:sldMk cId="2331703317" sldId="279"/>
            <ac:spMk id="12" creationId="{25D324E2-5906-2E99-F019-D02E6A005674}"/>
          </ac:spMkLst>
        </pc:spChg>
        <pc:spChg chg="add mod">
          <ac:chgData name="Joakim Hertzberg (elev)" userId="5b4b4fba-6046-46db-9c28-58ac3de7e1c2" providerId="ADAL" clId="{B4AAAC84-664A-4336-A81C-64D744EFF5F1}" dt="2024-06-05T11:24:21.204" v="171" actId="1035"/>
          <ac:spMkLst>
            <pc:docMk/>
            <pc:sldMk cId="2331703317" sldId="279"/>
            <ac:spMk id="13" creationId="{6CEF89DA-4369-F9EF-219A-0EA48EE5B3BE}"/>
          </ac:spMkLst>
        </pc:spChg>
        <pc:spChg chg="add mod">
          <ac:chgData name="Joakim Hertzberg (elev)" userId="5b4b4fba-6046-46db-9c28-58ac3de7e1c2" providerId="ADAL" clId="{B4AAAC84-664A-4336-A81C-64D744EFF5F1}" dt="2024-06-05T11:24:21.204" v="171" actId="1035"/>
          <ac:spMkLst>
            <pc:docMk/>
            <pc:sldMk cId="2331703317" sldId="279"/>
            <ac:spMk id="14" creationId="{05BD662E-EFAA-0FD0-5AC4-34C8F3FD1355}"/>
          </ac:spMkLst>
        </pc:spChg>
        <pc:spChg chg="add mod">
          <ac:chgData name="Joakim Hertzberg (elev)" userId="5b4b4fba-6046-46db-9c28-58ac3de7e1c2" providerId="ADAL" clId="{B4AAAC84-664A-4336-A81C-64D744EFF5F1}" dt="2024-06-05T11:24:21.204" v="171" actId="1035"/>
          <ac:spMkLst>
            <pc:docMk/>
            <pc:sldMk cId="2331703317" sldId="279"/>
            <ac:spMk id="15" creationId="{58652765-23F5-76AB-D698-D3C20F028986}"/>
          </ac:spMkLst>
        </pc:spChg>
        <pc:spChg chg="add mod">
          <ac:chgData name="Joakim Hertzberg (elev)" userId="5b4b4fba-6046-46db-9c28-58ac3de7e1c2" providerId="ADAL" clId="{B4AAAC84-664A-4336-A81C-64D744EFF5F1}" dt="2024-06-05T11:24:30.577" v="172" actId="1076"/>
          <ac:spMkLst>
            <pc:docMk/>
            <pc:sldMk cId="2331703317" sldId="279"/>
            <ac:spMk id="16" creationId="{A593F792-4BE1-C62D-F945-7AF0FFEB6BE6}"/>
          </ac:spMkLst>
        </pc:spChg>
      </pc:sldChg>
      <pc:sldChg chg="add del">
        <pc:chgData name="Joakim Hertzberg (elev)" userId="5b4b4fba-6046-46db-9c28-58ac3de7e1c2" providerId="ADAL" clId="{B4AAAC84-664A-4336-A81C-64D744EFF5F1}" dt="2024-06-05T11:25:15.058" v="205" actId="47"/>
        <pc:sldMkLst>
          <pc:docMk/>
          <pc:sldMk cId="1647924847" sldId="280"/>
        </pc:sldMkLst>
      </pc:sldChg>
      <pc:sldChg chg="modSp add mod ord">
        <pc:chgData name="Joakim Hertzberg (elev)" userId="5b4b4fba-6046-46db-9c28-58ac3de7e1c2" providerId="ADAL" clId="{B4AAAC84-664A-4336-A81C-64D744EFF5F1}" dt="2024-06-05T11:25:13.755" v="204" actId="1076"/>
        <pc:sldMkLst>
          <pc:docMk/>
          <pc:sldMk cId="4205808226" sldId="281"/>
        </pc:sldMkLst>
        <pc:spChg chg="mod">
          <ac:chgData name="Joakim Hertzberg (elev)" userId="5b4b4fba-6046-46db-9c28-58ac3de7e1c2" providerId="ADAL" clId="{B4AAAC84-664A-4336-A81C-64D744EFF5F1}" dt="2024-06-05T11:25:13.755" v="204" actId="1076"/>
          <ac:spMkLst>
            <pc:docMk/>
            <pc:sldMk cId="4205808226" sldId="281"/>
            <ac:spMk id="4" creationId="{2584AD4F-721F-2835-8CA2-49995B12063C}"/>
          </ac:spMkLst>
        </pc:spChg>
      </pc:sldChg>
      <pc:sldChg chg="modSp add mod ord modTransition">
        <pc:chgData name="Joakim Hertzberg (elev)" userId="5b4b4fba-6046-46db-9c28-58ac3de7e1c2" providerId="ADAL" clId="{B4AAAC84-664A-4336-A81C-64D744EFF5F1}" dt="2024-06-05T11:41:49.456" v="402" actId="20577"/>
        <pc:sldMkLst>
          <pc:docMk/>
          <pc:sldMk cId="845925679" sldId="282"/>
        </pc:sldMkLst>
        <pc:spChg chg="mod">
          <ac:chgData name="Joakim Hertzberg (elev)" userId="5b4b4fba-6046-46db-9c28-58ac3de7e1c2" providerId="ADAL" clId="{B4AAAC84-664A-4336-A81C-64D744EFF5F1}" dt="2024-06-05T11:41:49.456" v="402" actId="20577"/>
          <ac:spMkLst>
            <pc:docMk/>
            <pc:sldMk cId="845925679" sldId="282"/>
            <ac:spMk id="2" creationId="{B7592537-3C7D-033B-D47A-478E4B764285}"/>
          </ac:spMkLst>
        </pc:spChg>
      </pc:sldChg>
      <pc:sldChg chg="modSp add mod">
        <pc:chgData name="Joakim Hertzberg (elev)" userId="5b4b4fba-6046-46db-9c28-58ac3de7e1c2" providerId="ADAL" clId="{B4AAAC84-664A-4336-A81C-64D744EFF5F1}" dt="2024-06-05T11:33:43.071" v="376" actId="20577"/>
        <pc:sldMkLst>
          <pc:docMk/>
          <pc:sldMk cId="2338908105" sldId="283"/>
        </pc:sldMkLst>
        <pc:spChg chg="mod">
          <ac:chgData name="Joakim Hertzberg (elev)" userId="5b4b4fba-6046-46db-9c28-58ac3de7e1c2" providerId="ADAL" clId="{B4AAAC84-664A-4336-A81C-64D744EFF5F1}" dt="2024-06-05T11:33:43.071" v="376" actId="20577"/>
          <ac:spMkLst>
            <pc:docMk/>
            <pc:sldMk cId="2338908105" sldId="283"/>
            <ac:spMk id="4" creationId="{2584AD4F-721F-2835-8CA2-49995B12063C}"/>
          </ac:spMkLst>
        </pc:spChg>
      </pc:sldChg>
      <pc:sldChg chg="addSp delSp modSp add del mod">
        <pc:chgData name="Joakim Hertzberg (elev)" userId="5b4b4fba-6046-46db-9c28-58ac3de7e1c2" providerId="ADAL" clId="{B4AAAC84-664A-4336-A81C-64D744EFF5F1}" dt="2024-06-05T11:34:08.683" v="382" actId="47"/>
        <pc:sldMkLst>
          <pc:docMk/>
          <pc:sldMk cId="509562635" sldId="284"/>
        </pc:sldMkLst>
        <pc:spChg chg="add del mod">
          <ac:chgData name="Joakim Hertzberg (elev)" userId="5b4b4fba-6046-46db-9c28-58ac3de7e1c2" providerId="ADAL" clId="{B4AAAC84-664A-4336-A81C-64D744EFF5F1}" dt="2024-06-05T11:34:04.138" v="379" actId="478"/>
          <ac:spMkLst>
            <pc:docMk/>
            <pc:sldMk cId="509562635" sldId="284"/>
            <ac:spMk id="3" creationId="{23EF9804-5655-6F5C-07F7-3B619C211CB4}"/>
          </ac:spMkLst>
        </pc:spChg>
        <pc:spChg chg="del">
          <ac:chgData name="Joakim Hertzberg (elev)" userId="5b4b4fba-6046-46db-9c28-58ac3de7e1c2" providerId="ADAL" clId="{B4AAAC84-664A-4336-A81C-64D744EFF5F1}" dt="2024-06-05T11:34:02.602" v="378" actId="478"/>
          <ac:spMkLst>
            <pc:docMk/>
            <pc:sldMk cId="509562635" sldId="284"/>
            <ac:spMk id="4" creationId="{2584AD4F-721F-2835-8CA2-49995B12063C}"/>
          </ac:spMkLst>
        </pc:spChg>
      </pc:sldChg>
    </pc:docChg>
  </pc:docChgLst>
  <pc:docChgLst>
    <pc:chgData name="Joakim Hertzberg (elev)" userId="5b4b4fba-6046-46db-9c28-58ac3de7e1c2" providerId="ADAL" clId="{F45DAA36-C92C-4BE2-8717-5B84FBC31A74}"/>
    <pc:docChg chg="undo custSel addSld delSld modSld sldOrd addSection modSection">
      <pc:chgData name="Joakim Hertzberg (elev)" userId="5b4b4fba-6046-46db-9c28-58ac3de7e1c2" providerId="ADAL" clId="{F45DAA36-C92C-4BE2-8717-5B84FBC31A74}" dt="2024-06-03T06:17:54.611" v="1118"/>
      <pc:docMkLst>
        <pc:docMk/>
      </pc:docMkLst>
      <pc:sldChg chg="modSp mod">
        <pc:chgData name="Joakim Hertzberg (elev)" userId="5b4b4fba-6046-46db-9c28-58ac3de7e1c2" providerId="ADAL" clId="{F45DAA36-C92C-4BE2-8717-5B84FBC31A74}" dt="2024-06-03T05:34:14.704" v="12" actId="20577"/>
        <pc:sldMkLst>
          <pc:docMk/>
          <pc:sldMk cId="2207861074" sldId="256"/>
        </pc:sldMkLst>
        <pc:spChg chg="mod">
          <ac:chgData name="Joakim Hertzberg (elev)" userId="5b4b4fba-6046-46db-9c28-58ac3de7e1c2" providerId="ADAL" clId="{F45DAA36-C92C-4BE2-8717-5B84FBC31A74}" dt="2024-06-03T05:34:14.704" v="12" actId="20577"/>
          <ac:spMkLst>
            <pc:docMk/>
            <pc:sldMk cId="2207861074" sldId="256"/>
            <ac:spMk id="2" creationId="{A0DFD7B1-FFC0-722D-4BBA-19574FE4480E}"/>
          </ac:spMkLst>
        </pc:spChg>
      </pc:sldChg>
      <pc:sldChg chg="addSp modSp mod modTransition modAnim">
        <pc:chgData name="Joakim Hertzberg (elev)" userId="5b4b4fba-6046-46db-9c28-58ac3de7e1c2" providerId="ADAL" clId="{F45DAA36-C92C-4BE2-8717-5B84FBC31A74}" dt="2024-06-03T06:11:52.752" v="1067"/>
        <pc:sldMkLst>
          <pc:docMk/>
          <pc:sldMk cId="3131193670" sldId="260"/>
        </pc:sldMkLst>
        <pc:spChg chg="add mod">
          <ac:chgData name="Joakim Hertzberg (elev)" userId="5b4b4fba-6046-46db-9c28-58ac3de7e1c2" providerId="ADAL" clId="{F45DAA36-C92C-4BE2-8717-5B84FBC31A74}" dt="2024-06-03T06:11:22.794" v="1046" actId="207"/>
          <ac:spMkLst>
            <pc:docMk/>
            <pc:sldMk cId="3131193670" sldId="260"/>
            <ac:spMk id="5" creationId="{2691B65B-7DA6-6416-6250-2074978395F2}"/>
          </ac:spMkLst>
        </pc:spChg>
        <pc:spChg chg="add mod">
          <ac:chgData name="Joakim Hertzberg (elev)" userId="5b4b4fba-6046-46db-9c28-58ac3de7e1c2" providerId="ADAL" clId="{F45DAA36-C92C-4BE2-8717-5B84FBC31A74}" dt="2024-06-03T06:11:17.102" v="1045" actId="207"/>
          <ac:spMkLst>
            <pc:docMk/>
            <pc:sldMk cId="3131193670" sldId="260"/>
            <ac:spMk id="6" creationId="{AC7F4231-BA3C-D33F-4F80-0E78DA7630EA}"/>
          </ac:spMkLst>
        </pc:spChg>
        <pc:spChg chg="add mod">
          <ac:chgData name="Joakim Hertzberg (elev)" userId="5b4b4fba-6046-46db-9c28-58ac3de7e1c2" providerId="ADAL" clId="{F45DAA36-C92C-4BE2-8717-5B84FBC31A74}" dt="2024-06-03T06:11:42.419" v="1066" actId="20577"/>
          <ac:spMkLst>
            <pc:docMk/>
            <pc:sldMk cId="3131193670" sldId="260"/>
            <ac:spMk id="7" creationId="{0316753F-2BDF-C70A-E2D4-EC6F02713778}"/>
          </ac:spMkLst>
        </pc:spChg>
      </pc:sldChg>
      <pc:sldChg chg="modSp mod">
        <pc:chgData name="Joakim Hertzberg (elev)" userId="5b4b4fba-6046-46db-9c28-58ac3de7e1c2" providerId="ADAL" clId="{F45DAA36-C92C-4BE2-8717-5B84FBC31A74}" dt="2024-06-03T06:12:38.626" v="1108" actId="20577"/>
        <pc:sldMkLst>
          <pc:docMk/>
          <pc:sldMk cId="1484326082" sldId="261"/>
        </pc:sldMkLst>
        <pc:spChg chg="mod">
          <ac:chgData name="Joakim Hertzberg (elev)" userId="5b4b4fba-6046-46db-9c28-58ac3de7e1c2" providerId="ADAL" clId="{F45DAA36-C92C-4BE2-8717-5B84FBC31A74}" dt="2024-06-03T06:12:38.626" v="1108" actId="20577"/>
          <ac:spMkLst>
            <pc:docMk/>
            <pc:sldMk cId="1484326082" sldId="261"/>
            <ac:spMk id="6" creationId="{60697F2A-D427-0D45-AF43-8061ECE606B4}"/>
          </ac:spMkLst>
        </pc:spChg>
      </pc:sldChg>
      <pc:sldChg chg="modSp mod">
        <pc:chgData name="Joakim Hertzberg (elev)" userId="5b4b4fba-6046-46db-9c28-58ac3de7e1c2" providerId="ADAL" clId="{F45DAA36-C92C-4BE2-8717-5B84FBC31A74}" dt="2024-06-03T05:58:28.007" v="552" actId="1076"/>
        <pc:sldMkLst>
          <pc:docMk/>
          <pc:sldMk cId="3955737937" sldId="262"/>
        </pc:sldMkLst>
        <pc:spChg chg="mod">
          <ac:chgData name="Joakim Hertzberg (elev)" userId="5b4b4fba-6046-46db-9c28-58ac3de7e1c2" providerId="ADAL" clId="{F45DAA36-C92C-4BE2-8717-5B84FBC31A74}" dt="2024-06-03T05:58:28.007" v="552" actId="1076"/>
          <ac:spMkLst>
            <pc:docMk/>
            <pc:sldMk cId="3955737937" sldId="262"/>
            <ac:spMk id="4" creationId="{2584AD4F-721F-2835-8CA2-49995B12063C}"/>
          </ac:spMkLst>
        </pc:spChg>
      </pc:sldChg>
      <pc:sldChg chg="modSp add del mod">
        <pc:chgData name="Joakim Hertzberg (elev)" userId="5b4b4fba-6046-46db-9c28-58ac3de7e1c2" providerId="ADAL" clId="{F45DAA36-C92C-4BE2-8717-5B84FBC31A74}" dt="2024-06-03T05:57:52.343" v="493" actId="47"/>
        <pc:sldMkLst>
          <pc:docMk/>
          <pc:sldMk cId="928466858" sldId="263"/>
        </pc:sldMkLst>
        <pc:spChg chg="mod">
          <ac:chgData name="Joakim Hertzberg (elev)" userId="5b4b4fba-6046-46db-9c28-58ac3de7e1c2" providerId="ADAL" clId="{F45DAA36-C92C-4BE2-8717-5B84FBC31A74}" dt="2024-06-03T05:35:32.664" v="40" actId="20577"/>
          <ac:spMkLst>
            <pc:docMk/>
            <pc:sldMk cId="928466858" sldId="263"/>
            <ac:spMk id="4" creationId="{2584AD4F-721F-2835-8CA2-49995B12063C}"/>
          </ac:spMkLst>
        </pc:spChg>
      </pc:sldChg>
      <pc:sldChg chg="modSp add mod">
        <pc:chgData name="Joakim Hertzberg (elev)" userId="5b4b4fba-6046-46db-9c28-58ac3de7e1c2" providerId="ADAL" clId="{F45DAA36-C92C-4BE2-8717-5B84FBC31A74}" dt="2024-06-03T05:35:47.364" v="60" actId="20577"/>
        <pc:sldMkLst>
          <pc:docMk/>
          <pc:sldMk cId="3375282159" sldId="264"/>
        </pc:sldMkLst>
        <pc:spChg chg="mod">
          <ac:chgData name="Joakim Hertzberg (elev)" userId="5b4b4fba-6046-46db-9c28-58ac3de7e1c2" providerId="ADAL" clId="{F45DAA36-C92C-4BE2-8717-5B84FBC31A74}" dt="2024-06-03T05:35:47.364" v="60" actId="20577"/>
          <ac:spMkLst>
            <pc:docMk/>
            <pc:sldMk cId="3375282159" sldId="264"/>
            <ac:spMk id="4" creationId="{2584AD4F-721F-2835-8CA2-49995B12063C}"/>
          </ac:spMkLst>
        </pc:spChg>
      </pc:sldChg>
      <pc:sldChg chg="modSp add mod modAnim">
        <pc:chgData name="Joakim Hertzberg (elev)" userId="5b4b4fba-6046-46db-9c28-58ac3de7e1c2" providerId="ADAL" clId="{F45DAA36-C92C-4BE2-8717-5B84FBC31A74}" dt="2024-06-03T05:39:01.599" v="229"/>
        <pc:sldMkLst>
          <pc:docMk/>
          <pc:sldMk cId="1059220921" sldId="265"/>
        </pc:sldMkLst>
        <pc:spChg chg="mod">
          <ac:chgData name="Joakim Hertzberg (elev)" userId="5b4b4fba-6046-46db-9c28-58ac3de7e1c2" providerId="ADAL" clId="{F45DAA36-C92C-4BE2-8717-5B84FBC31A74}" dt="2024-06-03T05:37:12.683" v="158" actId="20577"/>
          <ac:spMkLst>
            <pc:docMk/>
            <pc:sldMk cId="1059220921" sldId="265"/>
            <ac:spMk id="2" creationId="{B7592537-3C7D-033B-D47A-478E4B764285}"/>
          </ac:spMkLst>
        </pc:spChg>
        <pc:spChg chg="mod">
          <ac:chgData name="Joakim Hertzberg (elev)" userId="5b4b4fba-6046-46db-9c28-58ac3de7e1c2" providerId="ADAL" clId="{F45DAA36-C92C-4BE2-8717-5B84FBC31A74}" dt="2024-06-03T05:36:18.013" v="92" actId="313"/>
          <ac:spMkLst>
            <pc:docMk/>
            <pc:sldMk cId="1059220921" sldId="265"/>
            <ac:spMk id="3" creationId="{8C4A1697-CAC9-C892-BACE-8F7BF489CEAA}"/>
          </ac:spMkLst>
        </pc:spChg>
        <pc:spChg chg="mod">
          <ac:chgData name="Joakim Hertzberg (elev)" userId="5b4b4fba-6046-46db-9c28-58ac3de7e1c2" providerId="ADAL" clId="{F45DAA36-C92C-4BE2-8717-5B84FBC31A74}" dt="2024-06-03T05:36:43.312" v="108" actId="1076"/>
          <ac:spMkLst>
            <pc:docMk/>
            <pc:sldMk cId="1059220921" sldId="265"/>
            <ac:spMk id="5" creationId="{00E6A077-7AEA-4F89-6C1E-5252657B114A}"/>
          </ac:spMkLst>
        </pc:spChg>
        <pc:spChg chg="mod">
          <ac:chgData name="Joakim Hertzberg (elev)" userId="5b4b4fba-6046-46db-9c28-58ac3de7e1c2" providerId="ADAL" clId="{F45DAA36-C92C-4BE2-8717-5B84FBC31A74}" dt="2024-06-03T05:37:01.297" v="139" actId="1076"/>
          <ac:spMkLst>
            <pc:docMk/>
            <pc:sldMk cId="1059220921" sldId="265"/>
            <ac:spMk id="6" creationId="{60697F2A-D427-0D45-AF43-8061ECE606B4}"/>
          </ac:spMkLst>
        </pc:spChg>
      </pc:sldChg>
      <pc:sldChg chg="addSp delSp modSp add mod modTransition modAnim">
        <pc:chgData name="Joakim Hertzberg (elev)" userId="5b4b4fba-6046-46db-9c28-58ac3de7e1c2" providerId="ADAL" clId="{F45DAA36-C92C-4BE2-8717-5B84FBC31A74}" dt="2024-06-03T05:38:46.583" v="227"/>
        <pc:sldMkLst>
          <pc:docMk/>
          <pc:sldMk cId="951030389" sldId="266"/>
        </pc:sldMkLst>
        <pc:spChg chg="mod">
          <ac:chgData name="Joakim Hertzberg (elev)" userId="5b4b4fba-6046-46db-9c28-58ac3de7e1c2" providerId="ADAL" clId="{F45DAA36-C92C-4BE2-8717-5B84FBC31A74}" dt="2024-06-03T05:37:20.219" v="168" actId="6549"/>
          <ac:spMkLst>
            <pc:docMk/>
            <pc:sldMk cId="951030389" sldId="266"/>
            <ac:spMk id="3" creationId="{8C4A1697-CAC9-C892-BACE-8F7BF489CEAA}"/>
          </ac:spMkLst>
        </pc:spChg>
        <pc:spChg chg="add mod">
          <ac:chgData name="Joakim Hertzberg (elev)" userId="5b4b4fba-6046-46db-9c28-58ac3de7e1c2" providerId="ADAL" clId="{F45DAA36-C92C-4BE2-8717-5B84FBC31A74}" dt="2024-06-03T05:38:21.919" v="225" actId="1076"/>
          <ac:spMkLst>
            <pc:docMk/>
            <pc:sldMk cId="951030389" sldId="266"/>
            <ac:spMk id="4" creationId="{11CCC0B9-6489-D254-0EF4-B5187C821502}"/>
          </ac:spMkLst>
        </pc:spChg>
        <pc:spChg chg="del">
          <ac:chgData name="Joakim Hertzberg (elev)" userId="5b4b4fba-6046-46db-9c28-58ac3de7e1c2" providerId="ADAL" clId="{F45DAA36-C92C-4BE2-8717-5B84FBC31A74}" dt="2024-06-03T05:37:23.681" v="169" actId="478"/>
          <ac:spMkLst>
            <pc:docMk/>
            <pc:sldMk cId="951030389" sldId="266"/>
            <ac:spMk id="5" creationId="{00E6A077-7AEA-4F89-6C1E-5252657B114A}"/>
          </ac:spMkLst>
        </pc:spChg>
        <pc:spChg chg="mod">
          <ac:chgData name="Joakim Hertzberg (elev)" userId="5b4b4fba-6046-46db-9c28-58ac3de7e1c2" providerId="ADAL" clId="{F45DAA36-C92C-4BE2-8717-5B84FBC31A74}" dt="2024-06-03T05:37:30.248" v="175" actId="1076"/>
          <ac:spMkLst>
            <pc:docMk/>
            <pc:sldMk cId="951030389" sldId="266"/>
            <ac:spMk id="6" creationId="{60697F2A-D427-0D45-AF43-8061ECE606B4}"/>
          </ac:spMkLst>
        </pc:spChg>
      </pc:sldChg>
      <pc:sldChg chg="addSp delSp modSp add mod modTransition delAnim">
        <pc:chgData name="Joakim Hertzberg (elev)" userId="5b4b4fba-6046-46db-9c28-58ac3de7e1c2" providerId="ADAL" clId="{F45DAA36-C92C-4BE2-8717-5B84FBC31A74}" dt="2024-06-03T05:40:51.485" v="289" actId="1035"/>
        <pc:sldMkLst>
          <pc:docMk/>
          <pc:sldMk cId="3042159020" sldId="267"/>
        </pc:sldMkLst>
        <pc:spChg chg="mod">
          <ac:chgData name="Joakim Hertzberg (elev)" userId="5b4b4fba-6046-46db-9c28-58ac3de7e1c2" providerId="ADAL" clId="{F45DAA36-C92C-4BE2-8717-5B84FBC31A74}" dt="2024-06-03T05:40:51.485" v="289" actId="1035"/>
          <ac:spMkLst>
            <pc:docMk/>
            <pc:sldMk cId="3042159020" sldId="267"/>
            <ac:spMk id="3" creationId="{8C4A1697-CAC9-C892-BACE-8F7BF489CEAA}"/>
          </ac:spMkLst>
        </pc:spChg>
        <pc:spChg chg="del">
          <ac:chgData name="Joakim Hertzberg (elev)" userId="5b4b4fba-6046-46db-9c28-58ac3de7e1c2" providerId="ADAL" clId="{F45DAA36-C92C-4BE2-8717-5B84FBC31A74}" dt="2024-06-03T05:39:58.643" v="241" actId="478"/>
          <ac:spMkLst>
            <pc:docMk/>
            <pc:sldMk cId="3042159020" sldId="267"/>
            <ac:spMk id="4" creationId="{11CCC0B9-6489-D254-0EF4-B5187C821502}"/>
          </ac:spMkLst>
        </pc:spChg>
        <pc:spChg chg="add mod">
          <ac:chgData name="Joakim Hertzberg (elev)" userId="5b4b4fba-6046-46db-9c28-58ac3de7e1c2" providerId="ADAL" clId="{F45DAA36-C92C-4BE2-8717-5B84FBC31A74}" dt="2024-06-03T05:40:51.485" v="289" actId="1035"/>
          <ac:spMkLst>
            <pc:docMk/>
            <pc:sldMk cId="3042159020" sldId="267"/>
            <ac:spMk id="5" creationId="{F56CD381-0750-42AA-9C37-DF301BF02E6E}"/>
          </ac:spMkLst>
        </pc:spChg>
        <pc:spChg chg="del">
          <ac:chgData name="Joakim Hertzberg (elev)" userId="5b4b4fba-6046-46db-9c28-58ac3de7e1c2" providerId="ADAL" clId="{F45DAA36-C92C-4BE2-8717-5B84FBC31A74}" dt="2024-06-03T05:39:57.505" v="240" actId="478"/>
          <ac:spMkLst>
            <pc:docMk/>
            <pc:sldMk cId="3042159020" sldId="267"/>
            <ac:spMk id="6" creationId="{60697F2A-D427-0D45-AF43-8061ECE606B4}"/>
          </ac:spMkLst>
        </pc:spChg>
      </pc:sldChg>
      <pc:sldChg chg="addSp modSp add mod modAnim">
        <pc:chgData name="Joakim Hertzberg (elev)" userId="5b4b4fba-6046-46db-9c28-58ac3de7e1c2" providerId="ADAL" clId="{F45DAA36-C92C-4BE2-8717-5B84FBC31A74}" dt="2024-06-03T05:45:47.300" v="444"/>
        <pc:sldMkLst>
          <pc:docMk/>
          <pc:sldMk cId="336319228" sldId="268"/>
        </pc:sldMkLst>
        <pc:spChg chg="mod">
          <ac:chgData name="Joakim Hertzberg (elev)" userId="5b4b4fba-6046-46db-9c28-58ac3de7e1c2" providerId="ADAL" clId="{F45DAA36-C92C-4BE2-8717-5B84FBC31A74}" dt="2024-06-03T05:41:07.270" v="343" actId="1035"/>
          <ac:spMkLst>
            <pc:docMk/>
            <pc:sldMk cId="336319228" sldId="268"/>
            <ac:spMk id="3" creationId="{8C4A1697-CAC9-C892-BACE-8F7BF489CEAA}"/>
          </ac:spMkLst>
        </pc:spChg>
        <pc:spChg chg="add mod">
          <ac:chgData name="Joakim Hertzberg (elev)" userId="5b4b4fba-6046-46db-9c28-58ac3de7e1c2" providerId="ADAL" clId="{F45DAA36-C92C-4BE2-8717-5B84FBC31A74}" dt="2024-06-03T05:41:26.348" v="361" actId="1076"/>
          <ac:spMkLst>
            <pc:docMk/>
            <pc:sldMk cId="336319228" sldId="268"/>
            <ac:spMk id="4" creationId="{B9804F92-90BC-AE42-DE7F-6F6E480643F0}"/>
          </ac:spMkLst>
        </pc:spChg>
        <pc:spChg chg="mod">
          <ac:chgData name="Joakim Hertzberg (elev)" userId="5b4b4fba-6046-46db-9c28-58ac3de7e1c2" providerId="ADAL" clId="{F45DAA36-C92C-4BE2-8717-5B84FBC31A74}" dt="2024-06-03T05:41:07.270" v="343" actId="1035"/>
          <ac:spMkLst>
            <pc:docMk/>
            <pc:sldMk cId="336319228" sldId="268"/>
            <ac:spMk id="5" creationId="{F56CD381-0750-42AA-9C37-DF301BF02E6E}"/>
          </ac:spMkLst>
        </pc:spChg>
        <pc:spChg chg="add mod">
          <ac:chgData name="Joakim Hertzberg (elev)" userId="5b4b4fba-6046-46db-9c28-58ac3de7e1c2" providerId="ADAL" clId="{F45DAA36-C92C-4BE2-8717-5B84FBC31A74}" dt="2024-06-03T05:41:44.761" v="371" actId="1076"/>
          <ac:spMkLst>
            <pc:docMk/>
            <pc:sldMk cId="336319228" sldId="268"/>
            <ac:spMk id="6" creationId="{8CFF864C-99B0-FD2E-F375-9BE6D0366BDE}"/>
          </ac:spMkLst>
        </pc:spChg>
        <pc:spChg chg="add mod">
          <ac:chgData name="Joakim Hertzberg (elev)" userId="5b4b4fba-6046-46db-9c28-58ac3de7e1c2" providerId="ADAL" clId="{F45DAA36-C92C-4BE2-8717-5B84FBC31A74}" dt="2024-06-03T05:41:53.699" v="376" actId="20577"/>
          <ac:spMkLst>
            <pc:docMk/>
            <pc:sldMk cId="336319228" sldId="268"/>
            <ac:spMk id="7" creationId="{E22400A1-C94A-303A-F4AA-F723BB9C1C24}"/>
          </ac:spMkLst>
        </pc:spChg>
        <pc:spChg chg="add mod">
          <ac:chgData name="Joakim Hertzberg (elev)" userId="5b4b4fba-6046-46db-9c28-58ac3de7e1c2" providerId="ADAL" clId="{F45DAA36-C92C-4BE2-8717-5B84FBC31A74}" dt="2024-06-03T05:42:28.306" v="400" actId="20577"/>
          <ac:spMkLst>
            <pc:docMk/>
            <pc:sldMk cId="336319228" sldId="268"/>
            <ac:spMk id="8" creationId="{649751B6-7F8F-752E-C0C3-0F23A8032B6D}"/>
          </ac:spMkLst>
        </pc:spChg>
        <pc:spChg chg="add mod">
          <ac:chgData name="Joakim Hertzberg (elev)" userId="5b4b4fba-6046-46db-9c28-58ac3de7e1c2" providerId="ADAL" clId="{F45DAA36-C92C-4BE2-8717-5B84FBC31A74}" dt="2024-06-03T05:43:09.922" v="406" actId="14100"/>
          <ac:spMkLst>
            <pc:docMk/>
            <pc:sldMk cId="336319228" sldId="268"/>
            <ac:spMk id="9" creationId="{43C68087-C6C1-F26B-B7D9-DF66E7711A66}"/>
          </ac:spMkLst>
        </pc:spChg>
        <pc:spChg chg="add mod">
          <ac:chgData name="Joakim Hertzberg (elev)" userId="5b4b4fba-6046-46db-9c28-58ac3de7e1c2" providerId="ADAL" clId="{F45DAA36-C92C-4BE2-8717-5B84FBC31A74}" dt="2024-06-03T05:43:27.646" v="411" actId="14100"/>
          <ac:spMkLst>
            <pc:docMk/>
            <pc:sldMk cId="336319228" sldId="268"/>
            <ac:spMk id="10" creationId="{DABC65DE-0B8D-B56B-65C9-5E15DE1B62EA}"/>
          </ac:spMkLst>
        </pc:spChg>
        <pc:spChg chg="add mod">
          <ac:chgData name="Joakim Hertzberg (elev)" userId="5b4b4fba-6046-46db-9c28-58ac3de7e1c2" providerId="ADAL" clId="{F45DAA36-C92C-4BE2-8717-5B84FBC31A74}" dt="2024-06-03T05:43:36.504" v="414" actId="14100"/>
          <ac:spMkLst>
            <pc:docMk/>
            <pc:sldMk cId="336319228" sldId="268"/>
            <ac:spMk id="11" creationId="{CD772E3B-BFD0-5168-B656-2720C8A1F5C2}"/>
          </ac:spMkLst>
        </pc:spChg>
        <pc:spChg chg="add mod">
          <ac:chgData name="Joakim Hertzberg (elev)" userId="5b4b4fba-6046-46db-9c28-58ac3de7e1c2" providerId="ADAL" clId="{F45DAA36-C92C-4BE2-8717-5B84FBC31A74}" dt="2024-06-03T05:43:52.180" v="416" actId="1076"/>
          <ac:spMkLst>
            <pc:docMk/>
            <pc:sldMk cId="336319228" sldId="268"/>
            <ac:spMk id="12" creationId="{8E8B200E-3F20-2D41-00D9-0A46D662FFF0}"/>
          </ac:spMkLst>
        </pc:spChg>
        <pc:spChg chg="add mod">
          <ac:chgData name="Joakim Hertzberg (elev)" userId="5b4b4fba-6046-46db-9c28-58ac3de7e1c2" providerId="ADAL" clId="{F45DAA36-C92C-4BE2-8717-5B84FBC31A74}" dt="2024-06-03T05:45:33.722" v="442" actId="207"/>
          <ac:spMkLst>
            <pc:docMk/>
            <pc:sldMk cId="336319228" sldId="268"/>
            <ac:spMk id="13" creationId="{17631FB6-4B70-7BC8-A7FB-D9641708E6C1}"/>
          </ac:spMkLst>
        </pc:spChg>
      </pc:sldChg>
      <pc:sldChg chg="modSp add mod">
        <pc:chgData name="Joakim Hertzberg (elev)" userId="5b4b4fba-6046-46db-9c28-58ac3de7e1c2" providerId="ADAL" clId="{F45DAA36-C92C-4BE2-8717-5B84FBC31A74}" dt="2024-06-03T05:46:20.518" v="481" actId="27636"/>
        <pc:sldMkLst>
          <pc:docMk/>
          <pc:sldMk cId="1926149509" sldId="269"/>
        </pc:sldMkLst>
        <pc:spChg chg="mod">
          <ac:chgData name="Joakim Hertzberg (elev)" userId="5b4b4fba-6046-46db-9c28-58ac3de7e1c2" providerId="ADAL" clId="{F45DAA36-C92C-4BE2-8717-5B84FBC31A74}" dt="2024-06-03T05:46:20.518" v="481" actId="27636"/>
          <ac:spMkLst>
            <pc:docMk/>
            <pc:sldMk cId="1926149509" sldId="269"/>
            <ac:spMk id="4" creationId="{2584AD4F-721F-2835-8CA2-49995B12063C}"/>
          </ac:spMkLst>
        </pc:spChg>
      </pc:sldChg>
      <pc:sldChg chg="modSp add mod">
        <pc:chgData name="Joakim Hertzberg (elev)" userId="5b4b4fba-6046-46db-9c28-58ac3de7e1c2" providerId="ADAL" clId="{F45DAA36-C92C-4BE2-8717-5B84FBC31A74}" dt="2024-06-03T05:58:53.478" v="601" actId="1076"/>
        <pc:sldMkLst>
          <pc:docMk/>
          <pc:sldMk cId="1528604836" sldId="270"/>
        </pc:sldMkLst>
        <pc:spChg chg="mod">
          <ac:chgData name="Joakim Hertzberg (elev)" userId="5b4b4fba-6046-46db-9c28-58ac3de7e1c2" providerId="ADAL" clId="{F45DAA36-C92C-4BE2-8717-5B84FBC31A74}" dt="2024-06-03T05:58:53.478" v="601" actId="1076"/>
          <ac:spMkLst>
            <pc:docMk/>
            <pc:sldMk cId="1528604836" sldId="270"/>
            <ac:spMk id="4" creationId="{2584AD4F-721F-2835-8CA2-49995B12063C}"/>
          </ac:spMkLst>
        </pc:spChg>
      </pc:sldChg>
      <pc:sldChg chg="modSp add mod">
        <pc:chgData name="Joakim Hertzberg (elev)" userId="5b4b4fba-6046-46db-9c28-58ac3de7e1c2" providerId="ADAL" clId="{F45DAA36-C92C-4BE2-8717-5B84FBC31A74}" dt="2024-06-03T05:59:23.765" v="627" actId="207"/>
        <pc:sldMkLst>
          <pc:docMk/>
          <pc:sldMk cId="693826678" sldId="271"/>
        </pc:sldMkLst>
        <pc:spChg chg="mod">
          <ac:chgData name="Joakim Hertzberg (elev)" userId="5b4b4fba-6046-46db-9c28-58ac3de7e1c2" providerId="ADAL" clId="{F45DAA36-C92C-4BE2-8717-5B84FBC31A74}" dt="2024-06-03T05:59:23.765" v="627" actId="207"/>
          <ac:spMkLst>
            <pc:docMk/>
            <pc:sldMk cId="693826678" sldId="271"/>
            <ac:spMk id="4" creationId="{2584AD4F-721F-2835-8CA2-49995B12063C}"/>
          </ac:spMkLst>
        </pc:spChg>
      </pc:sldChg>
      <pc:sldChg chg="addSp modSp add mod modTransition modAnim">
        <pc:chgData name="Joakim Hertzberg (elev)" userId="5b4b4fba-6046-46db-9c28-58ac3de7e1c2" providerId="ADAL" clId="{F45DAA36-C92C-4BE2-8717-5B84FBC31A74}" dt="2024-06-03T06:14:07.290" v="1115"/>
        <pc:sldMkLst>
          <pc:docMk/>
          <pc:sldMk cId="4187110153" sldId="272"/>
        </pc:sldMkLst>
        <pc:spChg chg="add mod">
          <ac:chgData name="Joakim Hertzberg (elev)" userId="5b4b4fba-6046-46db-9c28-58ac3de7e1c2" providerId="ADAL" clId="{F45DAA36-C92C-4BE2-8717-5B84FBC31A74}" dt="2024-06-03T06:02:02.133" v="817" actId="1035"/>
          <ac:spMkLst>
            <pc:docMk/>
            <pc:sldMk cId="4187110153" sldId="272"/>
            <ac:spMk id="2" creationId="{DC905DFE-A553-A0AC-44C8-B486BFECC086}"/>
          </ac:spMkLst>
        </pc:spChg>
        <pc:spChg chg="add mod">
          <ac:chgData name="Joakim Hertzberg (elev)" userId="5b4b4fba-6046-46db-9c28-58ac3de7e1c2" providerId="ADAL" clId="{F45DAA36-C92C-4BE2-8717-5B84FBC31A74}" dt="2024-06-03T06:02:02.133" v="817" actId="1035"/>
          <ac:spMkLst>
            <pc:docMk/>
            <pc:sldMk cId="4187110153" sldId="272"/>
            <ac:spMk id="3" creationId="{25D6262A-0E49-3F8B-89E2-CEB09106DAD7}"/>
          </ac:spMkLst>
        </pc:spChg>
        <pc:spChg chg="mod">
          <ac:chgData name="Joakim Hertzberg (elev)" userId="5b4b4fba-6046-46db-9c28-58ac3de7e1c2" providerId="ADAL" clId="{F45DAA36-C92C-4BE2-8717-5B84FBC31A74}" dt="2024-06-03T06:02:02.133" v="817" actId="1035"/>
          <ac:spMkLst>
            <pc:docMk/>
            <pc:sldMk cId="4187110153" sldId="272"/>
            <ac:spMk id="4" creationId="{2584AD4F-721F-2835-8CA2-49995B12063C}"/>
          </ac:spMkLst>
        </pc:spChg>
        <pc:spChg chg="add mod">
          <ac:chgData name="Joakim Hertzberg (elev)" userId="5b4b4fba-6046-46db-9c28-58ac3de7e1c2" providerId="ADAL" clId="{F45DAA36-C92C-4BE2-8717-5B84FBC31A74}" dt="2024-06-03T06:02:02.133" v="817" actId="1035"/>
          <ac:spMkLst>
            <pc:docMk/>
            <pc:sldMk cId="4187110153" sldId="272"/>
            <ac:spMk id="5" creationId="{40E30460-DAC1-50BF-18F7-F2AF2A6F0BAB}"/>
          </ac:spMkLst>
        </pc:spChg>
        <pc:spChg chg="add mod">
          <ac:chgData name="Joakim Hertzberg (elev)" userId="5b4b4fba-6046-46db-9c28-58ac3de7e1c2" providerId="ADAL" clId="{F45DAA36-C92C-4BE2-8717-5B84FBC31A74}" dt="2024-06-03T06:02:04.276" v="818"/>
          <ac:spMkLst>
            <pc:docMk/>
            <pc:sldMk cId="4187110153" sldId="272"/>
            <ac:spMk id="6" creationId="{512D5EE7-FFA6-4CEB-8257-90CFEDB21EDE}"/>
          </ac:spMkLst>
        </pc:spChg>
        <pc:spChg chg="add mod">
          <ac:chgData name="Joakim Hertzberg (elev)" userId="5b4b4fba-6046-46db-9c28-58ac3de7e1c2" providerId="ADAL" clId="{F45DAA36-C92C-4BE2-8717-5B84FBC31A74}" dt="2024-06-03T06:02:29.222" v="853" actId="1076"/>
          <ac:spMkLst>
            <pc:docMk/>
            <pc:sldMk cId="4187110153" sldId="272"/>
            <ac:spMk id="7" creationId="{7A07DB65-FAA7-C370-AB42-763047AAAA44}"/>
          </ac:spMkLst>
        </pc:spChg>
      </pc:sldChg>
      <pc:sldChg chg="modSp add mod ord">
        <pc:chgData name="Joakim Hertzberg (elev)" userId="5b4b4fba-6046-46db-9c28-58ac3de7e1c2" providerId="ADAL" clId="{F45DAA36-C92C-4BE2-8717-5B84FBC31A74}" dt="2024-06-03T06:03:55.809" v="878" actId="207"/>
        <pc:sldMkLst>
          <pc:docMk/>
          <pc:sldMk cId="3466472195" sldId="273"/>
        </pc:sldMkLst>
        <pc:spChg chg="mod">
          <ac:chgData name="Joakim Hertzberg (elev)" userId="5b4b4fba-6046-46db-9c28-58ac3de7e1c2" providerId="ADAL" clId="{F45DAA36-C92C-4BE2-8717-5B84FBC31A74}" dt="2024-06-03T06:03:55.809" v="878" actId="207"/>
          <ac:spMkLst>
            <pc:docMk/>
            <pc:sldMk cId="3466472195" sldId="273"/>
            <ac:spMk id="4" creationId="{2584AD4F-721F-2835-8CA2-49995B12063C}"/>
          </ac:spMkLst>
        </pc:spChg>
      </pc:sldChg>
      <pc:sldChg chg="modSp add mod">
        <pc:chgData name="Joakim Hertzberg (elev)" userId="5b4b4fba-6046-46db-9c28-58ac3de7e1c2" providerId="ADAL" clId="{F45DAA36-C92C-4BE2-8717-5B84FBC31A74}" dt="2024-06-03T06:04:27.866" v="907" actId="20577"/>
        <pc:sldMkLst>
          <pc:docMk/>
          <pc:sldMk cId="94681147" sldId="274"/>
        </pc:sldMkLst>
        <pc:spChg chg="mod">
          <ac:chgData name="Joakim Hertzberg (elev)" userId="5b4b4fba-6046-46db-9c28-58ac3de7e1c2" providerId="ADAL" clId="{F45DAA36-C92C-4BE2-8717-5B84FBC31A74}" dt="2024-06-03T06:04:27.866" v="907" actId="20577"/>
          <ac:spMkLst>
            <pc:docMk/>
            <pc:sldMk cId="94681147" sldId="274"/>
            <ac:spMk id="4" creationId="{2584AD4F-721F-2835-8CA2-49995B12063C}"/>
          </ac:spMkLst>
        </pc:spChg>
      </pc:sldChg>
      <pc:sldChg chg="modSp add mod">
        <pc:chgData name="Joakim Hertzberg (elev)" userId="5b4b4fba-6046-46db-9c28-58ac3de7e1c2" providerId="ADAL" clId="{F45DAA36-C92C-4BE2-8717-5B84FBC31A74}" dt="2024-06-03T06:05:46.140" v="941" actId="1076"/>
        <pc:sldMkLst>
          <pc:docMk/>
          <pc:sldMk cId="2574069336" sldId="275"/>
        </pc:sldMkLst>
        <pc:spChg chg="mod">
          <ac:chgData name="Joakim Hertzberg (elev)" userId="5b4b4fba-6046-46db-9c28-58ac3de7e1c2" providerId="ADAL" clId="{F45DAA36-C92C-4BE2-8717-5B84FBC31A74}" dt="2024-06-03T06:05:46.140" v="941" actId="1076"/>
          <ac:spMkLst>
            <pc:docMk/>
            <pc:sldMk cId="2574069336" sldId="275"/>
            <ac:spMk id="4" creationId="{2584AD4F-721F-2835-8CA2-49995B12063C}"/>
          </ac:spMkLst>
        </pc:spChg>
      </pc:sldChg>
      <pc:sldChg chg="addSp modSp add mod modAnim">
        <pc:chgData name="Joakim Hertzberg (elev)" userId="5b4b4fba-6046-46db-9c28-58ac3de7e1c2" providerId="ADAL" clId="{F45DAA36-C92C-4BE2-8717-5B84FBC31A74}" dt="2024-06-03T06:17:54.611" v="1118"/>
        <pc:sldMkLst>
          <pc:docMk/>
          <pc:sldMk cId="3024564116" sldId="276"/>
        </pc:sldMkLst>
        <pc:spChg chg="add mod">
          <ac:chgData name="Joakim Hertzberg (elev)" userId="5b4b4fba-6046-46db-9c28-58ac3de7e1c2" providerId="ADAL" clId="{F45DAA36-C92C-4BE2-8717-5B84FBC31A74}" dt="2024-06-03T06:07:11.961" v="984" actId="1076"/>
          <ac:spMkLst>
            <pc:docMk/>
            <pc:sldMk cId="3024564116" sldId="276"/>
            <ac:spMk id="2" creationId="{1EDFC214-EE4D-75CD-11AA-76AB80EB6163}"/>
          </ac:spMkLst>
        </pc:spChg>
        <pc:spChg chg="add mod">
          <ac:chgData name="Joakim Hertzberg (elev)" userId="5b4b4fba-6046-46db-9c28-58ac3de7e1c2" providerId="ADAL" clId="{F45DAA36-C92C-4BE2-8717-5B84FBC31A74}" dt="2024-06-03T06:07:11.961" v="984" actId="1076"/>
          <ac:spMkLst>
            <pc:docMk/>
            <pc:sldMk cId="3024564116" sldId="276"/>
            <ac:spMk id="3" creationId="{190F9E1D-D3E1-51B0-F292-65CC89DE37DB}"/>
          </ac:spMkLst>
        </pc:spChg>
        <pc:spChg chg="mod">
          <ac:chgData name="Joakim Hertzberg (elev)" userId="5b4b4fba-6046-46db-9c28-58ac3de7e1c2" providerId="ADAL" clId="{F45DAA36-C92C-4BE2-8717-5B84FBC31A74}" dt="2024-06-03T06:07:11.961" v="984" actId="1076"/>
          <ac:spMkLst>
            <pc:docMk/>
            <pc:sldMk cId="3024564116" sldId="276"/>
            <ac:spMk id="4" creationId="{2584AD4F-721F-2835-8CA2-49995B12063C}"/>
          </ac:spMkLst>
        </pc:spChg>
      </pc:sldChg>
      <pc:sldChg chg="addSp delSp modSp add del mod">
        <pc:chgData name="Joakim Hertzberg (elev)" userId="5b4b4fba-6046-46db-9c28-58ac3de7e1c2" providerId="ADAL" clId="{F45DAA36-C92C-4BE2-8717-5B84FBC31A74}" dt="2024-06-03T06:07:40.248" v="1010" actId="47"/>
        <pc:sldMkLst>
          <pc:docMk/>
          <pc:sldMk cId="755075599" sldId="277"/>
        </pc:sldMkLst>
        <pc:spChg chg="mod">
          <ac:chgData name="Joakim Hertzberg (elev)" userId="5b4b4fba-6046-46db-9c28-58ac3de7e1c2" providerId="ADAL" clId="{F45DAA36-C92C-4BE2-8717-5B84FBC31A74}" dt="2024-06-03T06:07:32.783" v="1009" actId="20577"/>
          <ac:spMkLst>
            <pc:docMk/>
            <pc:sldMk cId="755075599" sldId="277"/>
            <ac:spMk id="2" creationId="{1EDFC214-EE4D-75CD-11AA-76AB80EB6163}"/>
          </ac:spMkLst>
        </pc:spChg>
        <pc:spChg chg="del">
          <ac:chgData name="Joakim Hertzberg (elev)" userId="5b4b4fba-6046-46db-9c28-58ac3de7e1c2" providerId="ADAL" clId="{F45DAA36-C92C-4BE2-8717-5B84FBC31A74}" dt="2024-06-03T06:07:17.552" v="986" actId="478"/>
          <ac:spMkLst>
            <pc:docMk/>
            <pc:sldMk cId="755075599" sldId="277"/>
            <ac:spMk id="3" creationId="{190F9E1D-D3E1-51B0-F292-65CC89DE37DB}"/>
          </ac:spMkLst>
        </pc:spChg>
        <pc:spChg chg="del">
          <ac:chgData name="Joakim Hertzberg (elev)" userId="5b4b4fba-6046-46db-9c28-58ac3de7e1c2" providerId="ADAL" clId="{F45DAA36-C92C-4BE2-8717-5B84FBC31A74}" dt="2024-06-03T06:07:19.862" v="987" actId="478"/>
          <ac:spMkLst>
            <pc:docMk/>
            <pc:sldMk cId="755075599" sldId="277"/>
            <ac:spMk id="4" creationId="{2584AD4F-721F-2835-8CA2-49995B12063C}"/>
          </ac:spMkLst>
        </pc:spChg>
        <pc:spChg chg="add del mod">
          <ac:chgData name="Joakim Hertzberg (elev)" userId="5b4b4fba-6046-46db-9c28-58ac3de7e1c2" providerId="ADAL" clId="{F45DAA36-C92C-4BE2-8717-5B84FBC31A74}" dt="2024-06-03T06:07:23.508" v="989" actId="478"/>
          <ac:spMkLst>
            <pc:docMk/>
            <pc:sldMk cId="755075599" sldId="277"/>
            <ac:spMk id="6" creationId="{7F2F2CE3-C6D8-7690-8CE5-A8BB1D85CC79}"/>
          </ac:spMkLst>
        </pc:spChg>
      </pc:sldChg>
      <pc:sldChg chg="add">
        <pc:chgData name="Joakim Hertzberg (elev)" userId="5b4b4fba-6046-46db-9c28-58ac3de7e1c2" providerId="ADAL" clId="{F45DAA36-C92C-4BE2-8717-5B84FBC31A74}" dt="2024-06-03T06:07:41.360" v="1011"/>
        <pc:sldMkLst>
          <pc:docMk/>
          <pc:sldMk cId="2050745145" sldId="27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3AB54-B56F-4A85-8BC6-D0B043D0DFEF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22BF7-1D52-467E-9E84-A184318F7F8C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762971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22BF7-1D52-467E-9E84-A184318F7F8C}" type="slidenum">
              <a:rPr lang="en-SE" smtClean="0"/>
              <a:t>24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1664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22BF7-1D52-467E-9E84-A184318F7F8C}" type="slidenum">
              <a:rPr lang="en-SE" smtClean="0"/>
              <a:t>25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856343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8FF3-5A7C-34C6-0CE5-ADD8BD03D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121BB-6EA7-D5F2-0F94-18DBB6936D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F29A3-B1BA-BA8A-AE76-174674430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6103D-F6DB-5929-5AF6-91101FDBB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3C115-328F-4A7B-7CAF-09D77329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7003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0C471-A015-739A-B1DB-3765EF45D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A3D7F-1638-CED5-99B0-6FF3BE818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D788F-6432-9535-2220-8CA2A9D8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27C4-B632-9AEC-89B4-4ED1AD981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A52BB-C1B8-FBBD-FFA3-87C2AA92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10435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8470B5-F5A5-CA64-9BE6-3AB33A7BF0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588F07-4C5C-5538-2A51-9E287A0E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ED785-069F-1A70-0B34-25E042FF9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05255-2DAB-B0E4-FBAC-04A11EFB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65FAE9-CCBD-84B6-A2B6-1C77603ED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9128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178A-272D-2201-D385-A6BD40D0B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5B9D2-6ADA-6526-D3F2-5D7B6849B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0314-C92B-14E8-C29C-A0FE2FFFF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D36E9-BAFE-9BE7-6A1F-9CC0C8579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D328B-7915-98E1-8D4D-56714A30E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4682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AE07-DA66-B0CE-C78B-2CD9A2EB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08758-A8F4-DC46-42A5-A5327571A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EC12C-EF9E-9E2C-1A25-E49CFD3F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674F1-1C6D-A322-E18C-2250CFD27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13185-5A8F-CF46-F6E6-1EACD3D2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7818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B2F0A-5B8E-6A6C-4A7C-17DAC076E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2C9AC-BF10-A5A9-0766-53761E290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CB784-9449-D959-42B7-DAC9EFCA2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5FEF4F-CE0C-DF26-985B-2D6A354F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C4227-50EE-5E32-9E86-F51E67667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3B9AE-967F-93EB-7AD6-6A9F5B0AA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0902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CF21-32BD-0053-7C50-D26CFE6EF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591A4-BCA8-D0DD-8A33-610DD0CB2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A138C2-5E41-74A9-C6B7-39AE3E7EF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DC9B71-ED3E-88E1-EDDD-48EEC3F219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5A0695-C4B3-B686-6DC0-8C33FFBB19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33823C-23C8-1E0F-E15D-BFDC6588F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F055B3-F9EF-720C-F9F9-48DDAB5C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751E8-162A-EC5F-505C-A9C9D2A0A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01828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9815-0922-3CF0-DC47-EA1A965AD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637A28-2A80-00B3-31BD-0D35A3D9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A4695-7A41-2616-2A02-9FE43801F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D440C-BE26-3DFB-2E18-163A62A2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190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1378D-6E1A-40EF-E7FB-D9DC9F85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194DC-F3C9-A189-374E-5179DB61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68095-D615-8A58-8674-207CC483C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35064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9D224-E3F0-3210-1560-3E264BEA5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1ED7B-E3F7-5280-ECB6-7BA6E6C0C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A20E3-EB44-1C62-4220-839E7DD91A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D89F1C-0A80-A326-1325-8A66BF39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60F97-039A-90A3-F049-53A170904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04B8A-60D7-0C29-1872-CE724CC92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9639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8061-FD23-A4B9-92DE-88DB8C42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F7267B-D946-D348-B043-06E43BA92E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3E604-1174-4330-BFB9-4FEF93D16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9C6E-B992-EA87-7841-B6E418557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BEB2D-DB4B-FF47-5654-B42333C7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19945A-45D4-5A34-BAA2-DD24973EF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417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4F963C-1910-F797-B2F7-F5A19AAC8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D34B8-B777-5201-C19C-EDD4D2DBC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1CCE2-BAB6-DD30-5C9F-E7F9D9E826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CEEBDB-A361-4E8E-9881-7C40DE028CC9}" type="datetimeFigureOut">
              <a:rPr lang="en-SE" smtClean="0"/>
              <a:t>06/05/2024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AB90-DC13-933D-38AC-169869699B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79AA6-D68A-E563-6F11-9AD59388C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242C8A-06A4-4E9D-B4DE-F424028F51CD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6014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D7B1-FFC0-722D-4BBA-19574FE44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17" y="2688431"/>
            <a:ext cx="9312166" cy="1481138"/>
          </a:xfrm>
        </p:spPr>
        <p:txBody>
          <a:bodyPr>
            <a:noAutofit/>
          </a:bodyPr>
          <a:lstStyle/>
          <a:p>
            <a:r>
              <a:rPr lang="en-US" sz="9600" b="1" dirty="0" err="1"/>
              <a:t>Bevara</a:t>
            </a:r>
            <a:r>
              <a:rPr lang="en-US" sz="9600" b="1" dirty="0"/>
              <a:t> </a:t>
            </a:r>
            <a:r>
              <a:rPr lang="en-US" sz="9600" b="1" dirty="0" err="1"/>
              <a:t>Svenskan</a:t>
            </a:r>
            <a:r>
              <a:rPr lang="en-US" sz="9600" b="1" dirty="0"/>
              <a:t>!</a:t>
            </a:r>
            <a:endParaRPr lang="en-SE" sz="9600" b="1" dirty="0"/>
          </a:p>
        </p:txBody>
      </p:sp>
    </p:spTree>
    <p:extLst>
      <p:ext uri="{BB962C8B-B14F-4D97-AF65-F5344CB8AC3E}">
        <p14:creationId xmlns:p14="http://schemas.microsoft.com/office/powerpoint/2010/main" val="2207861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685" y="1506621"/>
            <a:ext cx="7392629" cy="1701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u="sng" dirty="0"/>
              <a:t>Dator </a:t>
            </a:r>
            <a:r>
              <a:rPr lang="en-US" sz="8000" i="1" u="sng" dirty="0">
                <a:solidFill>
                  <a:schemeClr val="bg2">
                    <a:lumMod val="50000"/>
                  </a:schemeClr>
                </a:solidFill>
              </a:rPr>
              <a:t>(Svenska)</a:t>
            </a:r>
            <a:endParaRPr lang="en-SE" sz="8000" u="sng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C905DFE-A553-A0AC-44C8-B486BFECC086}"/>
              </a:ext>
            </a:extLst>
          </p:cNvPr>
          <p:cNvSpPr txBox="1">
            <a:spLocks/>
          </p:cNvSpPr>
          <p:nvPr/>
        </p:nvSpPr>
        <p:spPr>
          <a:xfrm>
            <a:off x="2074913" y="2897885"/>
            <a:ext cx="8042174" cy="1054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dirty="0"/>
              <a:t>Computer </a:t>
            </a:r>
            <a:r>
              <a:rPr lang="en-US" sz="8000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8000" i="1" dirty="0" err="1">
                <a:solidFill>
                  <a:schemeClr val="bg2">
                    <a:lumMod val="50000"/>
                  </a:schemeClr>
                </a:solidFill>
              </a:rPr>
              <a:t>Engelska</a:t>
            </a:r>
            <a:r>
              <a:rPr lang="en-US" sz="8000" i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SE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6262A-0E49-3F8B-89E2-CEB09106DAD7}"/>
              </a:ext>
            </a:extLst>
          </p:cNvPr>
          <p:cNvSpPr txBox="1">
            <a:spLocks/>
          </p:cNvSpPr>
          <p:nvPr/>
        </p:nvSpPr>
        <p:spPr>
          <a:xfrm>
            <a:off x="2074913" y="3952570"/>
            <a:ext cx="8042174" cy="1054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dirty="0" err="1"/>
              <a:t>Ordinateur</a:t>
            </a:r>
            <a:r>
              <a:rPr lang="en-US" sz="8000" dirty="0"/>
              <a:t> </a:t>
            </a:r>
            <a:r>
              <a:rPr lang="en-US" sz="8000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8000" i="1" dirty="0" err="1">
                <a:solidFill>
                  <a:schemeClr val="bg2">
                    <a:lumMod val="50000"/>
                  </a:schemeClr>
                </a:solidFill>
              </a:rPr>
              <a:t>Franska</a:t>
            </a:r>
            <a:r>
              <a:rPr lang="en-US" sz="8000" i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SE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E30460-DAC1-50BF-18F7-F2AF2A6F0BAB}"/>
              </a:ext>
            </a:extLst>
          </p:cNvPr>
          <p:cNvSpPr txBox="1">
            <a:spLocks/>
          </p:cNvSpPr>
          <p:nvPr/>
        </p:nvSpPr>
        <p:spPr>
          <a:xfrm>
            <a:off x="2074912" y="5007255"/>
            <a:ext cx="8042174" cy="1054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000" dirty="0" err="1"/>
              <a:t>Ordenador</a:t>
            </a:r>
            <a:r>
              <a:rPr lang="en-US" sz="8000" dirty="0"/>
              <a:t> </a:t>
            </a:r>
            <a:r>
              <a:rPr lang="en-US" sz="8000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en-US" sz="8000" i="1" dirty="0" err="1">
                <a:solidFill>
                  <a:schemeClr val="bg2">
                    <a:lumMod val="50000"/>
                  </a:schemeClr>
                </a:solidFill>
              </a:rPr>
              <a:t>Spanska</a:t>
            </a:r>
            <a:r>
              <a:rPr lang="en-US" sz="8000" i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endParaRPr lang="en-SE" sz="8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12D5EE7-FFA6-4CEB-8257-90CFEDB21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 fontScale="90000"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Problemen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med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Låneord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A07DB65-FAA7-C370-AB42-763047AAAA44}"/>
              </a:ext>
            </a:extLst>
          </p:cNvPr>
          <p:cNvSpPr txBox="1">
            <a:spLocks/>
          </p:cNvSpPr>
          <p:nvPr/>
        </p:nvSpPr>
        <p:spPr>
          <a:xfrm>
            <a:off x="3833811" y="5884254"/>
            <a:ext cx="4524375" cy="570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Taget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från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Google Translate)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110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71" y="2578335"/>
            <a:ext cx="11127658" cy="1701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i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Ordenatör</a:t>
            </a:r>
            <a:endParaRPr lang="en-SE" sz="11500" i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AEC49-F9BF-08B9-597E-AB31FB75D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 fontScale="90000"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Problemen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med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Låneord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647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537-3C7D-033B-D47A-478E4B7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 fontScale="90000"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Problemen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med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Låneord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6CD381-0750-42AA-9C37-DF301BF02E6E}"/>
              </a:ext>
            </a:extLst>
          </p:cNvPr>
          <p:cNvSpPr txBox="1">
            <a:spLocks/>
          </p:cNvSpPr>
          <p:nvPr/>
        </p:nvSpPr>
        <p:spPr>
          <a:xfrm>
            <a:off x="4705081" y="2627312"/>
            <a:ext cx="2781838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i="1" dirty="0"/>
              <a:t>Dator</a:t>
            </a:r>
            <a:endParaRPr lang="en-SE" sz="8800" i="1" dirty="0"/>
          </a:p>
        </p:txBody>
      </p:sp>
    </p:spTree>
    <p:extLst>
      <p:ext uri="{BB962C8B-B14F-4D97-AF65-F5344CB8AC3E}">
        <p14:creationId xmlns:p14="http://schemas.microsoft.com/office/powerpoint/2010/main" val="845925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68" y="2836816"/>
            <a:ext cx="11186863" cy="1184368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Hur </a:t>
            </a:r>
            <a:r>
              <a:rPr lang="en-US" sz="1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blev</a:t>
            </a:r>
            <a:r>
              <a:rPr lang="en-US" sz="1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det </a:t>
            </a:r>
            <a:r>
              <a:rPr lang="en-US" sz="1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så</a:t>
            </a:r>
            <a:r>
              <a:rPr lang="en-US" sz="1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sz="1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här</a:t>
            </a:r>
            <a:r>
              <a:rPr lang="en-US" sz="1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SE" sz="1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808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537-3C7D-033B-D47A-478E4B7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Hur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blev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det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så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här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6CD381-0750-42AA-9C37-DF301BF02E6E}"/>
              </a:ext>
            </a:extLst>
          </p:cNvPr>
          <p:cNvSpPr txBox="1">
            <a:spLocks/>
          </p:cNvSpPr>
          <p:nvPr/>
        </p:nvSpPr>
        <p:spPr>
          <a:xfrm>
            <a:off x="4705081" y="2627312"/>
            <a:ext cx="2781838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i="1" dirty="0"/>
              <a:t>Dator</a:t>
            </a:r>
            <a:endParaRPr lang="en-SE" sz="8800" i="1" dirty="0"/>
          </a:p>
        </p:txBody>
      </p:sp>
    </p:spTree>
    <p:extLst>
      <p:ext uri="{BB962C8B-B14F-4D97-AF65-F5344CB8AC3E}">
        <p14:creationId xmlns:p14="http://schemas.microsoft.com/office/powerpoint/2010/main" val="1961905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537-3C7D-033B-D47A-478E4B7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Hur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blev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det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så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här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 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6CD381-0750-42AA-9C37-DF301BF02E6E}"/>
              </a:ext>
            </a:extLst>
          </p:cNvPr>
          <p:cNvSpPr txBox="1">
            <a:spLocks/>
          </p:cNvSpPr>
          <p:nvPr/>
        </p:nvSpPr>
        <p:spPr>
          <a:xfrm>
            <a:off x="4705081" y="4802954"/>
            <a:ext cx="2781838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i="1" dirty="0"/>
              <a:t>Dator</a:t>
            </a:r>
            <a:endParaRPr lang="en-SE" sz="8800" i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BE6EC-5F8A-9741-FBCA-CD0FEE2AE285}"/>
              </a:ext>
            </a:extLst>
          </p:cNvPr>
          <p:cNvSpPr txBox="1"/>
          <p:nvPr/>
        </p:nvSpPr>
        <p:spPr>
          <a:xfrm>
            <a:off x="4226642" y="3806496"/>
            <a:ext cx="373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Data</a:t>
            </a:r>
            <a:endParaRPr lang="en-SE" sz="28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6927B9-01DB-13F3-CEA7-897B56329E85}"/>
              </a:ext>
            </a:extLst>
          </p:cNvPr>
          <p:cNvSpPr txBox="1"/>
          <p:nvPr/>
        </p:nvSpPr>
        <p:spPr>
          <a:xfrm>
            <a:off x="4226641" y="2488974"/>
            <a:ext cx="373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Datum</a:t>
            </a:r>
            <a:endParaRPr lang="en-SE" sz="2800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324E2-5906-2E99-F019-D02E6A005674}"/>
              </a:ext>
            </a:extLst>
          </p:cNvPr>
          <p:cNvSpPr txBox="1"/>
          <p:nvPr/>
        </p:nvSpPr>
        <p:spPr>
          <a:xfrm>
            <a:off x="4226641" y="1171452"/>
            <a:ext cx="373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“</a:t>
            </a:r>
            <a:r>
              <a:rPr lang="en-US" sz="2800" i="1" dirty="0" err="1"/>
              <a:t>Givet</a:t>
            </a:r>
            <a:r>
              <a:rPr lang="en-US" sz="2800" i="1" dirty="0"/>
              <a:t>” (Latin)</a:t>
            </a:r>
            <a:endParaRPr lang="en-SE" sz="2800" i="1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6CEF89DA-4369-F9EF-219A-0EA48EE5B3BE}"/>
              </a:ext>
            </a:extLst>
          </p:cNvPr>
          <p:cNvSpPr/>
          <p:nvPr/>
        </p:nvSpPr>
        <p:spPr>
          <a:xfrm>
            <a:off x="5953430" y="2969004"/>
            <a:ext cx="285135" cy="963561"/>
          </a:xfrm>
          <a:prstGeom prst="downArrow">
            <a:avLst>
              <a:gd name="adj1" fmla="val 22414"/>
              <a:gd name="adj2" fmla="val 7758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5BD662E-EFAA-0FD0-5AC4-34C8F3FD1355}"/>
              </a:ext>
            </a:extLst>
          </p:cNvPr>
          <p:cNvSpPr/>
          <p:nvPr/>
        </p:nvSpPr>
        <p:spPr>
          <a:xfrm>
            <a:off x="5953429" y="1649732"/>
            <a:ext cx="285135" cy="963561"/>
          </a:xfrm>
          <a:prstGeom prst="downArrow">
            <a:avLst>
              <a:gd name="adj1" fmla="val 22414"/>
              <a:gd name="adj2" fmla="val 7758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652765-23F5-76AB-D698-D3C20F028986}"/>
              </a:ext>
            </a:extLst>
          </p:cNvPr>
          <p:cNvSpPr txBox="1"/>
          <p:nvPr/>
        </p:nvSpPr>
        <p:spPr>
          <a:xfrm>
            <a:off x="6327403" y="3091573"/>
            <a:ext cx="153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(Plural)</a:t>
            </a:r>
            <a:endParaRPr lang="en-SE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A593F792-4BE1-C62D-F945-7AF0FFEB6BE6}"/>
              </a:ext>
            </a:extLst>
          </p:cNvPr>
          <p:cNvSpPr/>
          <p:nvPr/>
        </p:nvSpPr>
        <p:spPr>
          <a:xfrm>
            <a:off x="5953428" y="4288276"/>
            <a:ext cx="285135" cy="523220"/>
          </a:xfrm>
          <a:prstGeom prst="downArrow">
            <a:avLst>
              <a:gd name="adj1" fmla="val 22414"/>
              <a:gd name="adj2" fmla="val 7758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317033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Wor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  <p:bldP spid="14" grpId="0" animBg="1"/>
      <p:bldP spid="15" grpId="0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568" y="2578335"/>
            <a:ext cx="11186863" cy="1701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Hur </a:t>
            </a:r>
            <a:r>
              <a:rPr lang="en-US" sz="1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gör</a:t>
            </a:r>
            <a:r>
              <a:rPr lang="en-US" sz="1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man </a:t>
            </a:r>
            <a:r>
              <a:rPr lang="en-US" sz="115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då</a:t>
            </a:r>
            <a:r>
              <a:rPr lang="en-US" sz="115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?</a:t>
            </a:r>
            <a:endParaRPr lang="en-SE" sz="115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68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918"/>
            <a:ext cx="10515600" cy="15541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1500" b="1" dirty="0"/>
              <a:t>Som Island!</a:t>
            </a:r>
            <a:endParaRPr lang="en-SE" sz="16600" b="1" dirty="0"/>
          </a:p>
        </p:txBody>
      </p:sp>
    </p:spTree>
    <p:extLst>
      <p:ext uri="{BB962C8B-B14F-4D97-AF65-F5344CB8AC3E}">
        <p14:creationId xmlns:p14="http://schemas.microsoft.com/office/powerpoint/2010/main" val="3375282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537-3C7D-033B-D47A-478E4B7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Gör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Island! 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1697-CAC9-C892-BACE-8F7BF489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968" y="2627312"/>
            <a:ext cx="8120063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1" dirty="0"/>
              <a:t>“Tala” + “</a:t>
            </a:r>
            <a:r>
              <a:rPr lang="en-US" sz="8800" i="1" dirty="0" err="1"/>
              <a:t>Völva</a:t>
            </a:r>
            <a:r>
              <a:rPr lang="en-US" sz="8800" i="1" dirty="0"/>
              <a:t>”</a:t>
            </a:r>
            <a:endParaRPr lang="en-SE" sz="8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6A077-7AEA-4F89-6C1E-5252657B114A}"/>
              </a:ext>
            </a:extLst>
          </p:cNvPr>
          <p:cNvSpPr txBox="1"/>
          <p:nvPr/>
        </p:nvSpPr>
        <p:spPr>
          <a:xfrm>
            <a:off x="2451921" y="3855129"/>
            <a:ext cx="2234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Tal, </a:t>
            </a:r>
            <a:r>
              <a:rPr lang="en-US" sz="2800" i="1" dirty="0" err="1"/>
              <a:t>nummer</a:t>
            </a:r>
            <a:endParaRPr lang="en-SE" sz="2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97F2A-D427-0D45-AF43-8061ECE606B4}"/>
              </a:ext>
            </a:extLst>
          </p:cNvPr>
          <p:cNvSpPr txBox="1"/>
          <p:nvPr/>
        </p:nvSpPr>
        <p:spPr>
          <a:xfrm>
            <a:off x="6312309" y="3855129"/>
            <a:ext cx="373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En </a:t>
            </a:r>
            <a:r>
              <a:rPr lang="en-US" sz="2800" i="1" dirty="0" err="1"/>
              <a:t>forntida</a:t>
            </a:r>
            <a:r>
              <a:rPr lang="en-US" sz="2800" i="1" dirty="0"/>
              <a:t> </a:t>
            </a:r>
            <a:r>
              <a:rPr lang="en-US" sz="2800" i="1" dirty="0" err="1"/>
              <a:t>Trollkvinna</a:t>
            </a:r>
            <a:endParaRPr lang="en-SE" sz="2800" i="1" dirty="0"/>
          </a:p>
        </p:txBody>
      </p:sp>
    </p:spTree>
    <p:extLst>
      <p:ext uri="{BB962C8B-B14F-4D97-AF65-F5344CB8AC3E}">
        <p14:creationId xmlns:p14="http://schemas.microsoft.com/office/powerpoint/2010/main" val="1059220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537-3C7D-033B-D47A-478E4B7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Gör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Island! 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1697-CAC9-C892-BACE-8F7BF489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968" y="2627312"/>
            <a:ext cx="8120063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1" dirty="0"/>
              <a:t>“</a:t>
            </a:r>
            <a:r>
              <a:rPr lang="en-US" sz="8800" i="1" dirty="0" err="1"/>
              <a:t>Tölva</a:t>
            </a:r>
            <a:r>
              <a:rPr lang="en-US" sz="8800" i="1" dirty="0"/>
              <a:t>”</a:t>
            </a:r>
            <a:endParaRPr lang="en-SE" sz="8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97F2A-D427-0D45-AF43-8061ECE606B4}"/>
              </a:ext>
            </a:extLst>
          </p:cNvPr>
          <p:cNvSpPr txBox="1"/>
          <p:nvPr/>
        </p:nvSpPr>
        <p:spPr>
          <a:xfrm>
            <a:off x="4226641" y="3969077"/>
            <a:ext cx="373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Dator</a:t>
            </a:r>
            <a:endParaRPr lang="en-SE" sz="2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CCC0B9-6489-D254-0EF4-B5187C821502}"/>
              </a:ext>
            </a:extLst>
          </p:cNvPr>
          <p:cNvSpPr txBox="1"/>
          <p:nvPr/>
        </p:nvSpPr>
        <p:spPr>
          <a:xfrm>
            <a:off x="3961782" y="4492297"/>
            <a:ext cx="426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 err="1"/>
              <a:t>Bokstavligen</a:t>
            </a:r>
            <a:r>
              <a:rPr lang="en-US" sz="2800" i="1" dirty="0"/>
              <a:t>: “</a:t>
            </a:r>
            <a:r>
              <a:rPr lang="en-US" sz="2800" i="1" dirty="0" err="1"/>
              <a:t>Taltrollare</a:t>
            </a:r>
            <a:r>
              <a:rPr lang="en-US" sz="2800" i="1" dirty="0"/>
              <a:t>”</a:t>
            </a:r>
            <a:endParaRPr lang="en-SE" sz="2800" i="1" dirty="0"/>
          </a:p>
        </p:txBody>
      </p:sp>
    </p:spTree>
    <p:extLst>
      <p:ext uri="{BB962C8B-B14F-4D97-AF65-F5344CB8AC3E}">
        <p14:creationId xmlns:p14="http://schemas.microsoft.com/office/powerpoint/2010/main" val="9510303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6EF13-1194-463F-F006-D3A2AC509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/>
              <a:t>Vad </a:t>
            </a:r>
            <a:r>
              <a:rPr lang="en-US" sz="7200" b="1" dirty="0" err="1"/>
              <a:t>är</a:t>
            </a:r>
            <a:r>
              <a:rPr lang="en-US" sz="7200" b="1" dirty="0"/>
              <a:t> </a:t>
            </a:r>
            <a:r>
              <a:rPr lang="en-US" sz="7200" b="1" dirty="0" err="1"/>
              <a:t>ens</a:t>
            </a:r>
            <a:r>
              <a:rPr lang="en-US" sz="7200" b="1" dirty="0"/>
              <a:t> </a:t>
            </a:r>
            <a:r>
              <a:rPr lang="en-US" sz="7200" b="1" dirty="0" err="1"/>
              <a:t>problemet</a:t>
            </a:r>
            <a:r>
              <a:rPr lang="en-US" sz="7200" b="1" dirty="0"/>
              <a:t>?</a:t>
            </a:r>
            <a:endParaRPr lang="en-SE" sz="7200" b="1" dirty="0"/>
          </a:p>
        </p:txBody>
      </p:sp>
    </p:spTree>
    <p:extLst>
      <p:ext uri="{BB962C8B-B14F-4D97-AF65-F5344CB8AC3E}">
        <p14:creationId xmlns:p14="http://schemas.microsoft.com/office/powerpoint/2010/main" val="4187130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537-3C7D-033B-D47A-478E4B7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Gör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Island! 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1697-CAC9-C892-BACE-8F7BF489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967" y="2764962"/>
            <a:ext cx="2781838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1" dirty="0" err="1"/>
              <a:t>Tölva</a:t>
            </a:r>
            <a:endParaRPr lang="en-SE" sz="88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6CD381-0750-42AA-9C37-DF301BF02E6E}"/>
              </a:ext>
            </a:extLst>
          </p:cNvPr>
          <p:cNvSpPr txBox="1">
            <a:spLocks/>
          </p:cNvSpPr>
          <p:nvPr/>
        </p:nvSpPr>
        <p:spPr>
          <a:xfrm>
            <a:off x="7374195" y="2764961"/>
            <a:ext cx="2781838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i="1" dirty="0"/>
              <a:t>Dator</a:t>
            </a:r>
            <a:endParaRPr lang="en-SE" sz="8800" i="1" dirty="0"/>
          </a:p>
        </p:txBody>
      </p:sp>
    </p:spTree>
    <p:extLst>
      <p:ext uri="{BB962C8B-B14F-4D97-AF65-F5344CB8AC3E}">
        <p14:creationId xmlns:p14="http://schemas.microsoft.com/office/powerpoint/2010/main" val="3042159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537-3C7D-033B-D47A-478E4B7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Gör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Island! 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1697-CAC9-C892-BACE-8F7BF489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967" y="4603595"/>
            <a:ext cx="2781838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1" dirty="0" err="1"/>
              <a:t>Tölva</a:t>
            </a:r>
            <a:endParaRPr lang="en-SE" sz="8800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6CD381-0750-42AA-9C37-DF301BF02E6E}"/>
              </a:ext>
            </a:extLst>
          </p:cNvPr>
          <p:cNvSpPr txBox="1">
            <a:spLocks/>
          </p:cNvSpPr>
          <p:nvPr/>
        </p:nvSpPr>
        <p:spPr>
          <a:xfrm>
            <a:off x="7374195" y="4603594"/>
            <a:ext cx="2781838" cy="16033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i="1" dirty="0"/>
              <a:t>Dator</a:t>
            </a:r>
            <a:endParaRPr lang="en-SE" sz="8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804F92-90BC-AE42-DE7F-6F6E480643F0}"/>
              </a:ext>
            </a:extLst>
          </p:cNvPr>
          <p:cNvSpPr txBox="1"/>
          <p:nvPr/>
        </p:nvSpPr>
        <p:spPr>
          <a:xfrm>
            <a:off x="1557528" y="3167390"/>
            <a:ext cx="373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Tala + </a:t>
            </a:r>
            <a:r>
              <a:rPr lang="en-US" sz="2800" i="1" dirty="0" err="1"/>
              <a:t>Völva</a:t>
            </a:r>
            <a:endParaRPr lang="en-SE" sz="2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FF864C-99B0-FD2E-F375-9BE6D0366BDE}"/>
              </a:ext>
            </a:extLst>
          </p:cNvPr>
          <p:cNvSpPr txBox="1"/>
          <p:nvPr/>
        </p:nvSpPr>
        <p:spPr>
          <a:xfrm>
            <a:off x="6895756" y="3826151"/>
            <a:ext cx="373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Data</a:t>
            </a:r>
            <a:endParaRPr lang="en-SE" sz="2800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2400A1-C94A-303A-F4AA-F723BB9C1C24}"/>
              </a:ext>
            </a:extLst>
          </p:cNvPr>
          <p:cNvSpPr txBox="1"/>
          <p:nvPr/>
        </p:nvSpPr>
        <p:spPr>
          <a:xfrm>
            <a:off x="6895755" y="2508629"/>
            <a:ext cx="373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Datum</a:t>
            </a:r>
            <a:endParaRPr lang="en-SE" sz="28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9751B6-7F8F-752E-C0C3-0F23A8032B6D}"/>
              </a:ext>
            </a:extLst>
          </p:cNvPr>
          <p:cNvSpPr txBox="1"/>
          <p:nvPr/>
        </p:nvSpPr>
        <p:spPr>
          <a:xfrm>
            <a:off x="6895755" y="1191107"/>
            <a:ext cx="3738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“</a:t>
            </a:r>
            <a:r>
              <a:rPr lang="en-US" sz="2800" i="1" dirty="0" err="1"/>
              <a:t>Givet</a:t>
            </a:r>
            <a:r>
              <a:rPr lang="en-US" sz="2800" i="1" dirty="0"/>
              <a:t>” (Latin)</a:t>
            </a:r>
            <a:endParaRPr lang="en-SE" sz="2800" i="1" dirty="0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43C68087-C6C1-F26B-B7D9-DF66E7711A66}"/>
              </a:ext>
            </a:extLst>
          </p:cNvPr>
          <p:cNvSpPr/>
          <p:nvPr/>
        </p:nvSpPr>
        <p:spPr>
          <a:xfrm>
            <a:off x="3284317" y="3716594"/>
            <a:ext cx="285135" cy="963561"/>
          </a:xfrm>
          <a:prstGeom prst="downArrow">
            <a:avLst>
              <a:gd name="adj1" fmla="val 22414"/>
              <a:gd name="adj2" fmla="val 101724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ABC65DE-0B8D-B56B-65C9-5E15DE1B62EA}"/>
              </a:ext>
            </a:extLst>
          </p:cNvPr>
          <p:cNvSpPr/>
          <p:nvPr/>
        </p:nvSpPr>
        <p:spPr>
          <a:xfrm>
            <a:off x="8622548" y="4307931"/>
            <a:ext cx="285135" cy="523220"/>
          </a:xfrm>
          <a:prstGeom prst="downArrow">
            <a:avLst>
              <a:gd name="adj1" fmla="val 22414"/>
              <a:gd name="adj2" fmla="val 7758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D772E3B-BFD0-5168-B656-2720C8A1F5C2}"/>
              </a:ext>
            </a:extLst>
          </p:cNvPr>
          <p:cNvSpPr/>
          <p:nvPr/>
        </p:nvSpPr>
        <p:spPr>
          <a:xfrm>
            <a:off x="8622544" y="2988659"/>
            <a:ext cx="285135" cy="963561"/>
          </a:xfrm>
          <a:prstGeom prst="downArrow">
            <a:avLst>
              <a:gd name="adj1" fmla="val 22414"/>
              <a:gd name="adj2" fmla="val 7758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8E8B200E-3F20-2D41-00D9-0A46D662FFF0}"/>
              </a:ext>
            </a:extLst>
          </p:cNvPr>
          <p:cNvSpPr/>
          <p:nvPr/>
        </p:nvSpPr>
        <p:spPr>
          <a:xfrm>
            <a:off x="8622543" y="1669387"/>
            <a:ext cx="285135" cy="963561"/>
          </a:xfrm>
          <a:prstGeom prst="downArrow">
            <a:avLst>
              <a:gd name="adj1" fmla="val 22414"/>
              <a:gd name="adj2" fmla="val 77586"/>
            </a:avLst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631FB6-4B70-7BC8-A7FB-D9641708E6C1}"/>
              </a:ext>
            </a:extLst>
          </p:cNvPr>
          <p:cNvSpPr txBox="1"/>
          <p:nvPr/>
        </p:nvSpPr>
        <p:spPr>
          <a:xfrm>
            <a:off x="8996517" y="3111228"/>
            <a:ext cx="1533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bg2">
                    <a:lumMod val="50000"/>
                  </a:schemeClr>
                </a:solidFill>
              </a:rPr>
              <a:t>(Plural)</a:t>
            </a:r>
            <a:endParaRPr lang="en-SE" sz="2800" i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19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918"/>
            <a:ext cx="10515600" cy="15541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8000" b="1" dirty="0"/>
              <a:t>Vad </a:t>
            </a:r>
            <a:r>
              <a:rPr lang="en-US" sz="8000" b="1" dirty="0" err="1"/>
              <a:t>spelar</a:t>
            </a:r>
            <a:r>
              <a:rPr lang="en-US" sz="8000" b="1" dirty="0"/>
              <a:t> det för roll?</a:t>
            </a:r>
            <a:endParaRPr lang="en-SE" sz="8000" b="1" dirty="0"/>
          </a:p>
        </p:txBody>
      </p:sp>
    </p:spTree>
    <p:extLst>
      <p:ext uri="{BB962C8B-B14F-4D97-AF65-F5344CB8AC3E}">
        <p14:creationId xmlns:p14="http://schemas.microsoft.com/office/powerpoint/2010/main" val="1926149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1918"/>
            <a:ext cx="10515600" cy="1554163"/>
          </a:xfrm>
        </p:spPr>
        <p:txBody>
          <a:bodyPr>
            <a:normAutofit fontScale="70000" lnSpcReduction="20000"/>
          </a:bodyPr>
          <a:lstStyle/>
          <a:p>
            <a:pPr marL="0" indent="0" algn="ctr">
              <a:buNone/>
            </a:pPr>
            <a:r>
              <a:rPr lang="sv-SE" sz="8000" dirty="0"/>
              <a:t>Vissa islänningar kan rakt av</a:t>
            </a:r>
          </a:p>
          <a:p>
            <a:pPr marL="0" indent="0" algn="ctr">
              <a:buNone/>
            </a:pPr>
            <a:r>
              <a:rPr lang="sv-SE" sz="8000" b="1" dirty="0"/>
              <a:t>läsa fornnordiska</a:t>
            </a:r>
          </a:p>
        </p:txBody>
      </p:sp>
    </p:spTree>
    <p:extLst>
      <p:ext uri="{BB962C8B-B14F-4D97-AF65-F5344CB8AC3E}">
        <p14:creationId xmlns:p14="http://schemas.microsoft.com/office/powerpoint/2010/main" val="23389081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5488"/>
            <a:ext cx="10515600" cy="92702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11500" b="1" dirty="0" err="1"/>
              <a:t>Bevara</a:t>
            </a:r>
            <a:r>
              <a:rPr lang="en-US" sz="11500" b="1" dirty="0"/>
              <a:t> </a:t>
            </a:r>
            <a:r>
              <a:rPr lang="en-US" sz="11500" b="1" dirty="0" err="1"/>
              <a:t>Vårt</a:t>
            </a:r>
            <a:r>
              <a:rPr lang="en-US" sz="11500" b="1" dirty="0"/>
              <a:t> </a:t>
            </a:r>
            <a:r>
              <a:rPr lang="en-US" sz="11500" b="1" dirty="0" err="1"/>
              <a:t>Språk</a:t>
            </a:r>
            <a:endParaRPr lang="en-SE" sz="11500" b="1" dirty="0"/>
          </a:p>
        </p:txBody>
      </p:sp>
    </p:spTree>
    <p:extLst>
      <p:ext uri="{BB962C8B-B14F-4D97-AF65-F5344CB8AC3E}">
        <p14:creationId xmlns:p14="http://schemas.microsoft.com/office/powerpoint/2010/main" val="2574069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643"/>
            <a:ext cx="10515600" cy="927024"/>
          </a:xfrm>
        </p:spPr>
        <p:txBody>
          <a:bodyPr>
            <a:normAutofit fontScale="62500" lnSpcReduction="20000"/>
          </a:bodyPr>
          <a:lstStyle/>
          <a:p>
            <a:pPr marL="0" indent="0" algn="ctr">
              <a:buNone/>
            </a:pPr>
            <a:r>
              <a:rPr lang="en-US" sz="11500" dirty="0"/>
              <a:t>För </a:t>
            </a:r>
            <a:r>
              <a:rPr lang="en-US" sz="11500" dirty="0" err="1"/>
              <a:t>kulturen</a:t>
            </a:r>
            <a:endParaRPr lang="en-SE" sz="1150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EDFC214-EE4D-75CD-11AA-76AB80EB6163}"/>
              </a:ext>
            </a:extLst>
          </p:cNvPr>
          <p:cNvSpPr txBox="1">
            <a:spLocks/>
          </p:cNvSpPr>
          <p:nvPr/>
        </p:nvSpPr>
        <p:spPr>
          <a:xfrm>
            <a:off x="838200" y="3101743"/>
            <a:ext cx="10515600" cy="927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1500" dirty="0"/>
              <a:t>För </a:t>
            </a:r>
            <a:r>
              <a:rPr lang="en-US" sz="11500" dirty="0" err="1"/>
              <a:t>identiteten</a:t>
            </a:r>
            <a:endParaRPr lang="en-SE" sz="11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E1D-D3E1-51B0-F292-65CC89DE37DB}"/>
              </a:ext>
            </a:extLst>
          </p:cNvPr>
          <p:cNvSpPr txBox="1">
            <a:spLocks/>
          </p:cNvSpPr>
          <p:nvPr/>
        </p:nvSpPr>
        <p:spPr>
          <a:xfrm>
            <a:off x="838200" y="4653843"/>
            <a:ext cx="10515600" cy="927024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1500" dirty="0"/>
              <a:t>För </a:t>
            </a:r>
            <a:r>
              <a:rPr lang="en-US" sz="11500" dirty="0" err="1"/>
              <a:t>historien</a:t>
            </a:r>
            <a:endParaRPr lang="en-SE" sz="11500" dirty="0"/>
          </a:p>
        </p:txBody>
      </p:sp>
    </p:spTree>
    <p:extLst>
      <p:ext uri="{BB962C8B-B14F-4D97-AF65-F5344CB8AC3E}">
        <p14:creationId xmlns:p14="http://schemas.microsoft.com/office/powerpoint/2010/main" val="3024564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" grpId="0"/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D7B1-FFC0-722D-4BBA-19574FE44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9917" y="2688431"/>
            <a:ext cx="9312166" cy="1481138"/>
          </a:xfrm>
        </p:spPr>
        <p:txBody>
          <a:bodyPr>
            <a:noAutofit/>
          </a:bodyPr>
          <a:lstStyle/>
          <a:p>
            <a:r>
              <a:rPr lang="en-US" sz="9600" b="1" dirty="0" err="1"/>
              <a:t>Bevara</a:t>
            </a:r>
            <a:r>
              <a:rPr lang="en-US" sz="9600" b="1" dirty="0"/>
              <a:t> </a:t>
            </a:r>
            <a:r>
              <a:rPr lang="en-US" sz="9600" b="1" dirty="0" err="1"/>
              <a:t>Svenskan</a:t>
            </a:r>
            <a:r>
              <a:rPr lang="en-US" sz="9600" b="1" dirty="0"/>
              <a:t>!</a:t>
            </a:r>
            <a:endParaRPr lang="en-SE" sz="9600" b="1" dirty="0"/>
          </a:p>
        </p:txBody>
      </p:sp>
    </p:spTree>
    <p:extLst>
      <p:ext uri="{BB962C8B-B14F-4D97-AF65-F5344CB8AC3E}">
        <p14:creationId xmlns:p14="http://schemas.microsoft.com/office/powerpoint/2010/main" val="2050745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3962"/>
            <a:ext cx="10515600" cy="18700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b="1" dirty="0" err="1"/>
              <a:t>Låneord</a:t>
            </a:r>
            <a:r>
              <a:rPr lang="en-US" sz="11500" b="1" dirty="0"/>
              <a:t>!</a:t>
            </a:r>
            <a:endParaRPr lang="en-SE" sz="11500" b="1" dirty="0"/>
          </a:p>
        </p:txBody>
      </p:sp>
    </p:spTree>
    <p:extLst>
      <p:ext uri="{BB962C8B-B14F-4D97-AF65-F5344CB8AC3E}">
        <p14:creationId xmlns:p14="http://schemas.microsoft.com/office/powerpoint/2010/main" val="1558476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537-3C7D-033B-D47A-478E4B7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Problemen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med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Låneord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1697-CAC9-C892-BACE-8F7BF489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100" y="2627312"/>
            <a:ext cx="5257800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1" dirty="0"/>
              <a:t>Smoothie</a:t>
            </a:r>
            <a:endParaRPr lang="en-SE" sz="88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34CB8-B654-2879-CD16-B6A97A70E565}"/>
              </a:ext>
            </a:extLst>
          </p:cNvPr>
          <p:cNvSpPr txBox="1"/>
          <p:nvPr/>
        </p:nvSpPr>
        <p:spPr>
          <a:xfrm>
            <a:off x="4686300" y="3981450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(Singular)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97163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537-3C7D-033B-D47A-478E4B7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Problemen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med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Låneord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1697-CAC9-C892-BACE-8F7BF489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5637" y="2627312"/>
            <a:ext cx="5800725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1" dirty="0"/>
              <a:t>Smoothie</a:t>
            </a:r>
            <a:r>
              <a:rPr lang="en-US" sz="8800" i="1" dirty="0">
                <a:solidFill>
                  <a:schemeClr val="accent2">
                    <a:lumMod val="75000"/>
                  </a:schemeClr>
                </a:solidFill>
              </a:rPr>
              <a:t>s</a:t>
            </a:r>
            <a:endParaRPr lang="en-SE" sz="8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D34CB8-B654-2879-CD16-B6A97A70E565}"/>
              </a:ext>
            </a:extLst>
          </p:cNvPr>
          <p:cNvSpPr txBox="1"/>
          <p:nvPr/>
        </p:nvSpPr>
        <p:spPr>
          <a:xfrm>
            <a:off x="4686300" y="4230687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>
                    <a:lumMod val="75000"/>
                  </a:schemeClr>
                </a:solidFill>
              </a:rPr>
              <a:t>(Plural)</a:t>
            </a:r>
            <a:endParaRPr lang="en-SE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91B65B-7DA6-6416-6250-2074978395F2}"/>
              </a:ext>
            </a:extLst>
          </p:cNvPr>
          <p:cNvSpPr txBox="1">
            <a:spLocks/>
          </p:cNvSpPr>
          <p:nvPr/>
        </p:nvSpPr>
        <p:spPr>
          <a:xfrm rot="1508691">
            <a:off x="7607385" y="1151945"/>
            <a:ext cx="3655063" cy="431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Banane</a:t>
            </a:r>
            <a:r>
              <a:rPr lang="en-US" sz="8800" i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endParaRPr lang="en-SE" sz="8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7F4231-BA3C-D33F-4F80-0E78DA7630EA}"/>
              </a:ext>
            </a:extLst>
          </p:cNvPr>
          <p:cNvSpPr txBox="1">
            <a:spLocks/>
          </p:cNvSpPr>
          <p:nvPr/>
        </p:nvSpPr>
        <p:spPr>
          <a:xfrm rot="19938088">
            <a:off x="596580" y="2241100"/>
            <a:ext cx="3655063" cy="431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Äpple</a:t>
            </a:r>
            <a:r>
              <a:rPr lang="en-US" sz="8800" i="1" dirty="0" err="1">
                <a:solidFill>
                  <a:schemeClr val="accent2">
                    <a:lumMod val="75000"/>
                  </a:schemeClr>
                </a:solidFill>
              </a:rPr>
              <a:t>n</a:t>
            </a:r>
            <a:endParaRPr lang="en-SE" sz="8800" i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16753F-2BDF-C70A-E2D4-EC6F02713778}"/>
              </a:ext>
            </a:extLst>
          </p:cNvPr>
          <p:cNvSpPr txBox="1">
            <a:spLocks/>
          </p:cNvSpPr>
          <p:nvPr/>
        </p:nvSpPr>
        <p:spPr>
          <a:xfrm>
            <a:off x="8047512" y="5110849"/>
            <a:ext cx="3655063" cy="431827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88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Kaktusa</a:t>
            </a:r>
            <a:r>
              <a:rPr lang="en-US" sz="8800" i="1" dirty="0" err="1">
                <a:solidFill>
                  <a:schemeClr val="accent2">
                    <a:lumMod val="75000"/>
                  </a:schemeClr>
                </a:solidFill>
              </a:rPr>
              <a:t>r</a:t>
            </a:r>
            <a:endParaRPr lang="en-SE" sz="8800" i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1936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Char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92537-3C7D-033B-D47A-478E4B76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Problemen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med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Låneord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A1697-CAC9-C892-BACE-8F7BF489C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5968" y="2627312"/>
            <a:ext cx="8120063" cy="1603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i="1" dirty="0"/>
              <a:t>“</a:t>
            </a:r>
            <a:r>
              <a:rPr lang="en-US" sz="8800" i="1" dirty="0" err="1"/>
              <a:t>Makea</a:t>
            </a:r>
            <a:r>
              <a:rPr lang="en-US" sz="8800" i="1" dirty="0"/>
              <a:t> sense”</a:t>
            </a:r>
            <a:endParaRPr lang="en-SE" sz="88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E6A077-7AEA-4F89-6C1E-5252657B114A}"/>
              </a:ext>
            </a:extLst>
          </p:cNvPr>
          <p:cNvSpPr txBox="1"/>
          <p:nvPr/>
        </p:nvSpPr>
        <p:spPr>
          <a:xfrm>
            <a:off x="2819399" y="3969077"/>
            <a:ext cx="655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Från</a:t>
            </a:r>
            <a:r>
              <a:rPr lang="en-US" sz="2800" dirty="0"/>
              <a:t> </a:t>
            </a:r>
            <a:r>
              <a:rPr lang="en-US" sz="2800" dirty="0" err="1"/>
              <a:t>Engelskans</a:t>
            </a:r>
            <a:r>
              <a:rPr lang="en-US" sz="2800" dirty="0"/>
              <a:t> </a:t>
            </a:r>
            <a:r>
              <a:rPr lang="en-US" sz="2800" i="1" dirty="0"/>
              <a:t>“Make[s] Sense”</a:t>
            </a:r>
            <a:endParaRPr lang="en-SE" sz="28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697F2A-D427-0D45-AF43-8061ECE606B4}"/>
              </a:ext>
            </a:extLst>
          </p:cNvPr>
          <p:cNvSpPr txBox="1"/>
          <p:nvPr/>
        </p:nvSpPr>
        <p:spPr>
          <a:xfrm>
            <a:off x="2819399" y="5049232"/>
            <a:ext cx="6553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</a:t>
            </a:r>
            <a:r>
              <a:rPr lang="en-US" sz="2800" dirty="0" err="1"/>
              <a:t>Kärnfysik</a:t>
            </a:r>
            <a:r>
              <a:rPr lang="en-US" sz="2800" dirty="0"/>
              <a:t> </a:t>
            </a:r>
            <a:r>
              <a:rPr lang="en-US" sz="2800" i="1" dirty="0" err="1"/>
              <a:t>makear</a:t>
            </a:r>
            <a:r>
              <a:rPr lang="en-US" sz="2800" i="1" dirty="0"/>
              <a:t> </a:t>
            </a:r>
            <a:r>
              <a:rPr lang="en-US" sz="2800" dirty="0" err="1"/>
              <a:t>ingen</a:t>
            </a:r>
            <a:r>
              <a:rPr lang="en-US" sz="2800" dirty="0"/>
              <a:t> </a:t>
            </a:r>
            <a:r>
              <a:rPr lang="en-US" sz="2800" i="1" dirty="0"/>
              <a:t>sense</a:t>
            </a:r>
            <a:r>
              <a:rPr lang="en-US" sz="2800" dirty="0"/>
              <a:t>”</a:t>
            </a:r>
          </a:p>
          <a:p>
            <a:pPr algn="ctr"/>
            <a:r>
              <a:rPr lang="en-US" sz="2800" i="1" dirty="0"/>
              <a:t> - Elev </a:t>
            </a:r>
            <a:r>
              <a:rPr lang="en-US" sz="2800" i="1" dirty="0" err="1"/>
              <a:t>i</a:t>
            </a:r>
            <a:r>
              <a:rPr lang="en-US" sz="2800" i="1" dirty="0"/>
              <a:t> NA22EB</a:t>
            </a:r>
            <a:endParaRPr lang="en-SE" sz="2800" i="1" dirty="0"/>
          </a:p>
        </p:txBody>
      </p:sp>
    </p:spTree>
    <p:extLst>
      <p:ext uri="{BB962C8B-B14F-4D97-AF65-F5344CB8AC3E}">
        <p14:creationId xmlns:p14="http://schemas.microsoft.com/office/powerpoint/2010/main" val="1484326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71" y="1911676"/>
            <a:ext cx="11127658" cy="3034647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buNone/>
            </a:pPr>
            <a:r>
              <a:rPr lang="en-US" sz="11500" dirty="0"/>
              <a:t>“Men det </a:t>
            </a:r>
            <a:r>
              <a:rPr lang="en-US" sz="11500" dirty="0" err="1"/>
              <a:t>blir</a:t>
            </a:r>
            <a:r>
              <a:rPr lang="en-US" sz="11500" dirty="0"/>
              <a:t> </a:t>
            </a:r>
            <a:r>
              <a:rPr lang="en-US" sz="11500" dirty="0" err="1"/>
              <a:t>lättare</a:t>
            </a:r>
            <a:r>
              <a:rPr lang="en-US" sz="11500" dirty="0"/>
              <a:t> </a:t>
            </a:r>
          </a:p>
          <a:p>
            <a:pPr marL="0" indent="0" algn="ctr">
              <a:buNone/>
            </a:pPr>
            <a:r>
              <a:rPr lang="en-US" sz="11500" dirty="0" err="1"/>
              <a:t>att</a:t>
            </a:r>
            <a:r>
              <a:rPr lang="en-US" sz="11500" dirty="0"/>
              <a:t> </a:t>
            </a:r>
            <a:r>
              <a:rPr lang="en-US" sz="11500" dirty="0" err="1"/>
              <a:t>lära</a:t>
            </a:r>
            <a:r>
              <a:rPr lang="en-US" sz="11500" dirty="0"/>
              <a:t> sig”</a:t>
            </a:r>
            <a:endParaRPr lang="en-SE" sz="11500" dirty="0"/>
          </a:p>
        </p:txBody>
      </p:sp>
    </p:spTree>
    <p:extLst>
      <p:ext uri="{BB962C8B-B14F-4D97-AF65-F5344CB8AC3E}">
        <p14:creationId xmlns:p14="http://schemas.microsoft.com/office/powerpoint/2010/main" val="3955737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71" y="1926773"/>
            <a:ext cx="11127658" cy="300445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1500" dirty="0" err="1"/>
              <a:t>Blir</a:t>
            </a:r>
            <a:r>
              <a:rPr lang="en-US" sz="11500" dirty="0"/>
              <a:t> det </a:t>
            </a:r>
            <a:r>
              <a:rPr lang="en-US" sz="11500" dirty="0" err="1"/>
              <a:t>verkligen</a:t>
            </a:r>
            <a:endParaRPr lang="en-US" sz="11500" dirty="0"/>
          </a:p>
          <a:p>
            <a:pPr marL="0" indent="0" algn="ctr">
              <a:buNone/>
            </a:pPr>
            <a:r>
              <a:rPr lang="en-US" sz="11500" dirty="0"/>
              <a:t>det?</a:t>
            </a:r>
            <a:endParaRPr lang="en-SE" sz="11500" dirty="0"/>
          </a:p>
        </p:txBody>
      </p:sp>
    </p:spTree>
    <p:extLst>
      <p:ext uri="{BB962C8B-B14F-4D97-AF65-F5344CB8AC3E}">
        <p14:creationId xmlns:p14="http://schemas.microsoft.com/office/powerpoint/2010/main" val="1528604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584AD4F-721F-2835-8CA2-49995B120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71" y="2578335"/>
            <a:ext cx="11127658" cy="17013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/>
              <a:t>Dator </a:t>
            </a:r>
            <a:r>
              <a:rPr lang="en-US" sz="11500" i="1" dirty="0">
                <a:solidFill>
                  <a:schemeClr val="bg2">
                    <a:lumMod val="50000"/>
                  </a:schemeClr>
                </a:solidFill>
              </a:rPr>
              <a:t>(Svenska)</a:t>
            </a:r>
            <a:endParaRPr lang="en-SE" sz="115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C63D1D-1037-3532-D69C-90EB94852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110709"/>
            <a:ext cx="4524375" cy="570328"/>
          </a:xfrm>
        </p:spPr>
        <p:txBody>
          <a:bodyPr>
            <a:normAutofit fontScale="90000"/>
          </a:bodyPr>
          <a:lstStyle/>
          <a:p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Problemen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med </a:t>
            </a:r>
            <a:r>
              <a:rPr lang="en-US" sz="3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Låneord</a:t>
            </a:r>
            <a:r>
              <a:rPr lang="en-US" sz="3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)</a:t>
            </a:r>
            <a:endParaRPr lang="en-SE" sz="3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3826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93B449324BE104D81F3352800542266" ma:contentTypeVersion="16" ma:contentTypeDescription="Skapa ett nytt dokument." ma:contentTypeScope="" ma:versionID="55b341dd97bd4389c8f26f8269dccae5">
  <xsd:schema xmlns:xsd="http://www.w3.org/2001/XMLSchema" xmlns:xs="http://www.w3.org/2001/XMLSchema" xmlns:p="http://schemas.microsoft.com/office/2006/metadata/properties" xmlns:ns3="37745758-25e7-4424-ab1f-d4379dde2bf1" xmlns:ns4="ea496f57-5cb3-44b4-91c9-f703127e8eae" targetNamespace="http://schemas.microsoft.com/office/2006/metadata/properties" ma:root="true" ma:fieldsID="49941985a6e21a8218381e90513a7427" ns3:_="" ns4:_="">
    <xsd:import namespace="37745758-25e7-4424-ab1f-d4379dde2bf1"/>
    <xsd:import namespace="ea496f57-5cb3-44b4-91c9-f703127e8ea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MediaServiceOCR" minOccurs="0"/>
                <xsd:element ref="ns3:MediaServiceSystemTag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45758-25e7-4424-ab1f-d4379dde2b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a496f57-5cb3-44b4-91c9-f703127e8ea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7745758-25e7-4424-ab1f-d4379dde2bf1" xsi:nil="true"/>
  </documentManagement>
</p:properties>
</file>

<file path=customXml/itemProps1.xml><?xml version="1.0" encoding="utf-8"?>
<ds:datastoreItem xmlns:ds="http://schemas.openxmlformats.org/officeDocument/2006/customXml" ds:itemID="{158FF833-B8C2-4A88-A1AE-6789C0B14AC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7FCD56-BBC8-4E75-A979-C72872BB523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745758-25e7-4424-ab1f-d4379dde2bf1"/>
    <ds:schemaRef ds:uri="ea496f57-5cb3-44b4-91c9-f703127e8ea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1B099D5-7DF7-40C5-8FFB-4BAB0555C7C1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ea496f57-5cb3-44b4-91c9-f703127e8eae"/>
    <ds:schemaRef ds:uri="http://purl.org/dc/elements/1.1/"/>
    <ds:schemaRef ds:uri="http://schemas.microsoft.com/office/infopath/2007/PartnerControls"/>
    <ds:schemaRef ds:uri="37745758-25e7-4424-ab1f-d4379dde2bf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256</Words>
  <Application>Microsoft Office PowerPoint</Application>
  <PresentationFormat>Widescreen</PresentationFormat>
  <Paragraphs>73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Bevara Svenskan!</vt:lpstr>
      <vt:lpstr>Vad är ens problemet?</vt:lpstr>
      <vt:lpstr>PowerPoint Presentation</vt:lpstr>
      <vt:lpstr>(Problemen med Låneord)</vt:lpstr>
      <vt:lpstr>(Problemen med Låneord)</vt:lpstr>
      <vt:lpstr>(Problemen med Låneord)</vt:lpstr>
      <vt:lpstr>PowerPoint Presentation</vt:lpstr>
      <vt:lpstr>PowerPoint Presentation</vt:lpstr>
      <vt:lpstr>( Problemen med Låneord )</vt:lpstr>
      <vt:lpstr>( Problemen med Låneord )</vt:lpstr>
      <vt:lpstr>( Problemen med Låneord )</vt:lpstr>
      <vt:lpstr>( Problemen med Låneord )</vt:lpstr>
      <vt:lpstr>PowerPoint Presentation</vt:lpstr>
      <vt:lpstr>( Hur blev det så här? )</vt:lpstr>
      <vt:lpstr>( Hur blev det så här? )</vt:lpstr>
      <vt:lpstr>PowerPoint Presentation</vt:lpstr>
      <vt:lpstr>PowerPoint Presentation</vt:lpstr>
      <vt:lpstr>( Gör som Island! )</vt:lpstr>
      <vt:lpstr>( Gör som Island! )</vt:lpstr>
      <vt:lpstr>( Gör som Island! )</vt:lpstr>
      <vt:lpstr>( Gör som Island! )</vt:lpstr>
      <vt:lpstr>PowerPoint Presentation</vt:lpstr>
      <vt:lpstr>PowerPoint Presentation</vt:lpstr>
      <vt:lpstr>PowerPoint Presentation</vt:lpstr>
      <vt:lpstr>PowerPoint Presentation</vt:lpstr>
      <vt:lpstr>Bevara Svenskan!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Bevara Språket!</dc:title>
  <dc:creator>Joakim Hertzberg (elev)</dc:creator>
  <cp:lastModifiedBy>Joakim Hertzberg (elev)</cp:lastModifiedBy>
  <cp:revision>1</cp:revision>
  <dcterms:created xsi:type="dcterms:W3CDTF">2024-06-02T14:58:46Z</dcterms:created>
  <dcterms:modified xsi:type="dcterms:W3CDTF">2024-06-05T11:42:25Z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0x010100393B449324BE104D81F3352800542266</vt:lpwstr>
  </property>
</Properties>
</file>