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7FF4-88E6-84C2-FF44-E155E0420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22EF6-5C2F-F5DF-C4A1-2C66B3AFD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3A505-FDEB-C2A2-FE1B-C3533771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5EF3-D554-4ADD-AB2D-B30870CE22A1}" type="datetimeFigureOut">
              <a:rPr lang="sv-SE" smtClean="0"/>
              <a:t>2024-01-31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A236B-CACC-BF33-2F52-E7BC5A23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C5BF6-A882-7789-8D3B-F11721C5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0F55-F751-406C-95A4-2541D7C12A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589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4C33-839B-5D4E-716B-4A170CE0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1E1CC-8239-3D88-DDD1-31CEE74C9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C6F2E-7203-692D-449E-D514D66B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5EF3-D554-4ADD-AB2D-B30870CE22A1}" type="datetimeFigureOut">
              <a:rPr lang="sv-SE" smtClean="0"/>
              <a:t>2024-01-31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0AB0C-07C3-CD75-DE61-057873F8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1A421-D92B-D2D8-B6EE-39F17B03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0F55-F751-406C-95A4-2541D7C12A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681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A42829-299B-BB2D-5ADC-033777CE8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40D1F-F234-7ABA-08E5-AA6A1746E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86798-AF63-0781-01C4-C967FBEF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5EF3-D554-4ADD-AB2D-B30870CE22A1}" type="datetimeFigureOut">
              <a:rPr lang="sv-SE" smtClean="0"/>
              <a:t>2024-01-31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9431F-049E-92EE-BDED-D307D725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E08E-1EDA-008E-4C5A-076E96E1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0F55-F751-406C-95A4-2541D7C12A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091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2CF7-2FCE-68FF-0B19-0CF4011B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5DDF-8676-AE81-9157-BA16CC4F4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5A1BF-57A3-E734-23BB-518B423C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5EF3-D554-4ADD-AB2D-B30870CE22A1}" type="datetimeFigureOut">
              <a:rPr lang="sv-SE" smtClean="0"/>
              <a:t>2024-01-31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3B91-5350-B1BF-0F74-CF0A2D63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02057-ADDD-360C-0F00-A92D5A44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0F55-F751-406C-95A4-2541D7C12A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8752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D455-3C05-28F3-707F-A09929F9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05E8B-0C1C-564C-B977-91011C851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D1213-CDDF-4297-9273-C45B0B4A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5EF3-D554-4ADD-AB2D-B30870CE22A1}" type="datetimeFigureOut">
              <a:rPr lang="sv-SE" smtClean="0"/>
              <a:t>2024-01-31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12AC-2CD5-B445-E82E-013CD087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E6178-D38D-CF09-0E1F-543613D3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0F55-F751-406C-95A4-2541D7C12A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069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2682-44FC-81A3-6A67-879B4FA8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415DA-D32E-399F-F6EA-19B16746F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9BDCF-24BF-EBB5-08D1-18BE3E5A0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A3530-29C9-B38E-4752-B5FA9D1C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5EF3-D554-4ADD-AB2D-B30870CE22A1}" type="datetimeFigureOut">
              <a:rPr lang="sv-SE" smtClean="0"/>
              <a:t>2024-01-31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AC365-3CA8-8788-ADB2-60A8020B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80880-AD5C-B23B-264A-A29620BE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0F55-F751-406C-95A4-2541D7C12A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12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A713-EFE9-7A33-86F3-59E4D4D1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EE7B0-5E7D-85D3-7F2E-A2A602F2A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0B058-6D01-0B84-6785-87932F332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32A34-E1B1-51CA-9735-1D92A7640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CC5C3-F487-4FAE-B7E1-A13A7E72A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87241F-9D74-C4EB-32D8-7A06EBC3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5EF3-D554-4ADD-AB2D-B30870CE22A1}" type="datetimeFigureOut">
              <a:rPr lang="sv-SE" smtClean="0"/>
              <a:t>2024-01-31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11098-6ED3-355B-B211-66E3719A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8C136-8442-60E3-A245-DF6B21A9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0F55-F751-406C-95A4-2541D7C12A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724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45DB-6764-9187-F1FF-0400422D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9CA39-99F1-F510-14D3-9C7F1D6D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5EF3-D554-4ADD-AB2D-B30870CE22A1}" type="datetimeFigureOut">
              <a:rPr lang="sv-SE" smtClean="0"/>
              <a:t>2024-01-31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2AA29-C603-42EF-765C-7D209A4D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FD828-E9DD-5B83-E329-9083F53F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0F55-F751-406C-95A4-2541D7C12A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406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7AE9F-B64A-885E-4A66-BDA3B413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5EF3-D554-4ADD-AB2D-B30870CE22A1}" type="datetimeFigureOut">
              <a:rPr lang="sv-SE" smtClean="0"/>
              <a:t>2024-01-31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5CD07-D267-3618-6997-0BF92C2A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E28C9-0E8E-6CA1-CC68-665BC231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0F55-F751-406C-95A4-2541D7C12A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558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244E-1278-A913-DA53-34A7EDF27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80878-9215-8131-9FC9-B3AAC427F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38231-E2BC-6C84-3D87-AF22E4169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5807F-B6D2-4D56-7449-0AFE0D93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5EF3-D554-4ADD-AB2D-B30870CE22A1}" type="datetimeFigureOut">
              <a:rPr lang="sv-SE" smtClean="0"/>
              <a:t>2024-01-31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7A994-6386-12FA-09F8-EEE3F3DA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ACE03-A27C-3FBC-3DA8-F1D73F00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0F55-F751-406C-95A4-2541D7C12A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50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4EF8-4F2A-E1B6-B64C-7A21A791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1AB7A-4C83-4067-0FD3-71F50532B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A1F7E-97FF-57E7-4121-6E386D673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53C72-0AAA-C460-A288-2FDA0FC1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5EF3-D554-4ADD-AB2D-B30870CE22A1}" type="datetimeFigureOut">
              <a:rPr lang="sv-SE" smtClean="0"/>
              <a:t>2024-01-31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8D6EB-1ADC-59BA-9B91-98189774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0BE64-D84F-5947-2E7C-6FE3C0C3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0F55-F751-406C-95A4-2541D7C12A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551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03F22-3B69-C4F8-FA5B-4ED5E5B2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F7119-A2DD-AABE-0179-5123FD567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FA096-A968-600C-FC65-554838F9A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A5EF3-D554-4ADD-AB2D-B30870CE22A1}" type="datetimeFigureOut">
              <a:rPr lang="sv-SE" smtClean="0"/>
              <a:t>2024-01-31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87B28-BB34-91A3-C267-2727C2BCA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C0582-9D0D-94BF-CE99-BA217B88A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A0F55-F751-406C-95A4-2541D7C12A0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24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44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Stockholm Stad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Joakim Hertzberg (elev)</dc:creator>
  <cp:lastModifiedBy>Joakim Hertzberg (elev)</cp:lastModifiedBy>
  <cp:revision>1</cp:revision>
  <dcterms:created xsi:type="dcterms:W3CDTF">2024-01-31T12:48:21Z</dcterms:created>
  <dcterms:modified xsi:type="dcterms:W3CDTF">2024-01-31T13:48:23Z</dcterms:modified>
</cp:coreProperties>
</file>