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Bree Serif"/>
      <p:regular r:id="rId23"/>
    </p:embeddedFont>
    <p:embeddedFont>
      <p:font typeface="Source Sans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avenPro-bold.fntdata"/><Relationship Id="rId21" Type="http://schemas.openxmlformats.org/officeDocument/2006/relationships/font" Target="fonts/MavenPro-regular.fntdata"/><Relationship Id="rId24" Type="http://schemas.openxmlformats.org/officeDocument/2006/relationships/font" Target="fonts/SourceSansPro-regular.fntdata"/><Relationship Id="rId23" Type="http://schemas.openxmlformats.org/officeDocument/2006/relationships/font" Target="fonts/BreeSerif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ourceSansPro-italic.fntdata"/><Relationship Id="rId25" Type="http://schemas.openxmlformats.org/officeDocument/2006/relationships/font" Target="fonts/SourceSansPro-bold.fntdata"/><Relationship Id="rId27" Type="http://schemas.openxmlformats.org/officeDocument/2006/relationships/font" Target="fonts/SourceSansPr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bc69be526_0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bc69be526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642a17754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642a17754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bc69be52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bc69be52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bc69be526_0_1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bc69be526_0_1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3fb0b9a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3fb0b9a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3fb0b9aa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3fb0b9aa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42a17754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42a17754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642a17754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642a17754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42a17754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42a17754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642a17754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642a17754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96" name="Google Shape;96;p1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97" name="Google Shape;97;p1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0" name="Google Shape;100;p1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1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" name="Google Shape;104;p1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" name="Google Shape;108;p15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09" name="Google Shape;109;p15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0" name="Google Shape;110;p15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15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5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2" name="Google Shape;122;p15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hyperlink" Target="https://www.opencontainers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220450" y="541300"/>
            <a:ext cx="7967700" cy="304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Docker 101</a:t>
            </a:r>
            <a:endParaRPr i="1"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75" y="138050"/>
            <a:ext cx="3729325" cy="420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0625" y="1321700"/>
            <a:ext cx="5649876" cy="23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/>
          <p:nvPr/>
        </p:nvSpPr>
        <p:spPr>
          <a:xfrm>
            <a:off x="7159300" y="1126250"/>
            <a:ext cx="4131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8" name="Google Shape;32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7288" y="363037"/>
            <a:ext cx="6909424" cy="441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00" y="784900"/>
            <a:ext cx="8345976" cy="42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7"/>
          <p:cNvSpPr txBox="1"/>
          <p:nvPr/>
        </p:nvSpPr>
        <p:spPr>
          <a:xfrm>
            <a:off x="380200" y="129125"/>
            <a:ext cx="36585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0000FF"/>
                </a:solidFill>
                <a:latin typeface="Bree Serif"/>
                <a:ea typeface="Bree Serif"/>
                <a:cs typeface="Bree Serif"/>
                <a:sym typeface="Bree Serif"/>
              </a:rPr>
              <a:t>Virtualización a Nivel SO (Kernel)</a:t>
            </a:r>
            <a:endParaRPr sz="1800">
              <a:solidFill>
                <a:srgbClr val="0000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942875" cy="26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8"/>
          <p:cNvSpPr txBox="1"/>
          <p:nvPr/>
        </p:nvSpPr>
        <p:spPr>
          <a:xfrm>
            <a:off x="4304175" y="2252525"/>
            <a:ext cx="4476300" cy="25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Sans Pro"/>
              <a:buChar char="★"/>
            </a:pPr>
            <a:r>
              <a:rPr lang="es" sz="1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https://www.opencontainers.org/</a:t>
            </a:r>
            <a:endParaRPr sz="1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Sans Pro"/>
              <a:buChar char="★"/>
            </a:pPr>
            <a:r>
              <a:rPr lang="es" sz="1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Docker:</a:t>
            </a:r>
            <a:endParaRPr sz="1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Sans Pro"/>
              <a:buChar char="○"/>
            </a:pPr>
            <a:r>
              <a:rPr lang="es" sz="1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Registry</a:t>
            </a:r>
            <a:endParaRPr sz="1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Sans Pro"/>
              <a:buChar char="○"/>
            </a:pPr>
            <a:r>
              <a:rPr lang="es" sz="1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Daemon:</a:t>
            </a:r>
            <a:endParaRPr sz="1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Sans Pro"/>
              <a:buChar char="■"/>
            </a:pPr>
            <a:r>
              <a:rPr lang="es" sz="1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Engine</a:t>
            </a:r>
            <a:endParaRPr sz="1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Sans Pro"/>
              <a:buChar char="■"/>
            </a:pPr>
            <a:r>
              <a:rPr lang="es" sz="1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Host (API)</a:t>
            </a:r>
            <a:endParaRPr sz="1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Sans Pro"/>
              <a:buChar char="■"/>
            </a:pPr>
            <a:r>
              <a:rPr lang="es" sz="1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Docker CLI</a:t>
            </a:r>
            <a:endParaRPr sz="1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377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Comandos Básicos</a:t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51" name="Google Shape;351;p30"/>
          <p:cNvSpPr txBox="1"/>
          <p:nvPr>
            <p:ph idx="1" type="body"/>
          </p:nvPr>
        </p:nvSpPr>
        <p:spPr>
          <a:xfrm>
            <a:off x="311700" y="1972750"/>
            <a:ext cx="3009600" cy="25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s" sz="2400"/>
              <a:t>docker images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s" sz="2400"/>
              <a:t>docker pull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s" sz="2400"/>
              <a:t>docker run (-it) (-d) (-p) (-t)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s" sz="2400"/>
              <a:t>docker rmi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 txBox="1"/>
          <p:nvPr>
            <p:ph idx="1" type="body"/>
          </p:nvPr>
        </p:nvSpPr>
        <p:spPr>
          <a:xfrm>
            <a:off x="4725250" y="1972750"/>
            <a:ext cx="3009600" cy="27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s" sz="2400"/>
              <a:t>docker ps (-a)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s" sz="2400"/>
              <a:t>docker start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s" sz="2400"/>
              <a:t>docker stop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s" sz="2400"/>
              <a:t>docker rm</a:t>
            </a:r>
            <a:endParaRPr/>
          </a:p>
        </p:txBody>
      </p:sp>
      <p:sp>
        <p:nvSpPr>
          <p:cNvPr id="353" name="Google Shape;353;p30"/>
          <p:cNvSpPr txBox="1"/>
          <p:nvPr>
            <p:ph type="title"/>
          </p:nvPr>
        </p:nvSpPr>
        <p:spPr>
          <a:xfrm>
            <a:off x="342150" y="1321950"/>
            <a:ext cx="297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Imagen</a:t>
            </a:r>
            <a:endParaRPr b="1"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4" name="Google Shape;354;p30"/>
          <p:cNvSpPr txBox="1"/>
          <p:nvPr>
            <p:ph type="title"/>
          </p:nvPr>
        </p:nvSpPr>
        <p:spPr>
          <a:xfrm>
            <a:off x="4725250" y="1321950"/>
            <a:ext cx="297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Contenedor</a:t>
            </a:r>
            <a:endParaRPr b="1" sz="24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Bree Serif"/>
                <a:ea typeface="Bree Serif"/>
                <a:cs typeface="Bree Serif"/>
                <a:sym typeface="Bree Serif"/>
              </a:rPr>
              <a:t>A jugar!!!</a:t>
            </a:r>
            <a:endParaRPr>
              <a:solidFill>
                <a:srgbClr val="666666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60" name="Google Shape;360;p31"/>
          <p:cNvSpPr txBox="1"/>
          <p:nvPr>
            <p:ph idx="1" type="body"/>
          </p:nvPr>
        </p:nvSpPr>
        <p:spPr>
          <a:xfrm>
            <a:off x="311700" y="1732875"/>
            <a:ext cx="8520600" cy="25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s" sz="2400"/>
              <a:t>docker run –itd –p 8000:80 --name svr1 httpd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s" sz="2400"/>
              <a:t>docker stat &lt;contenedor&gt;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s" sz="2400"/>
              <a:t>docker logs &lt;contenedor&gt;</a:t>
            </a:r>
            <a:endParaRPr sz="24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★"/>
            </a:pPr>
            <a:r>
              <a:rPr lang="es" sz="2400"/>
              <a:t>docker top &lt;contenedor&gt;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5450" y="657250"/>
            <a:ext cx="9817875" cy="38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</a:rPr>
              <a:t>Comandos Basicos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71" name="Google Shape;371;p33"/>
          <p:cNvSpPr txBox="1"/>
          <p:nvPr>
            <p:ph idx="1" type="body"/>
          </p:nvPr>
        </p:nvSpPr>
        <p:spPr>
          <a:xfrm>
            <a:off x="311700" y="1338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◆ docker-compose up -d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◆ docker-compose ps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◆ docker-compose stop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◆ docker-compose restart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◆ docker-compose logs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