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bc69be52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bc69be52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bc69be5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bc69be5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bc69be526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bc69be526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fb0b9a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fb0b9a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3fb0b9a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3fb0b9a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220450" y="541300"/>
            <a:ext cx="7967700" cy="30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Mamá….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¿Que es DEVOPS?</a:t>
            </a:r>
            <a:endParaRPr i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438800" y="120275"/>
            <a:ext cx="15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D9EEB"/>
                </a:solidFill>
              </a:rPr>
              <a:t>DEV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5" y="801800"/>
            <a:ext cx="2100075" cy="3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7159300" y="112625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2526450" y="1018650"/>
            <a:ext cx="40911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★"/>
            </a:pPr>
            <a:r>
              <a:rPr lang="es">
                <a:solidFill>
                  <a:srgbClr val="6D9EEB"/>
                </a:solidFill>
              </a:rPr>
              <a:t>Responsable Arquitectura Software</a:t>
            </a:r>
            <a:endParaRPr>
              <a:solidFill>
                <a:srgbClr val="6D9EE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★"/>
            </a:pPr>
            <a:r>
              <a:rPr lang="es">
                <a:solidFill>
                  <a:srgbClr val="6D9EEB"/>
                </a:solidFill>
              </a:rPr>
              <a:t>Refina/Planifica Tareas Técnicas</a:t>
            </a:r>
            <a:endParaRPr>
              <a:solidFill>
                <a:srgbClr val="6D9EE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★"/>
            </a:pPr>
            <a:r>
              <a:rPr lang="es">
                <a:solidFill>
                  <a:srgbClr val="6D9EEB"/>
                </a:solidFill>
              </a:rPr>
              <a:t>Implementa Codifica Soluciones</a:t>
            </a:r>
            <a:endParaRPr>
              <a:solidFill>
                <a:srgbClr val="6D9EE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★"/>
            </a:pPr>
            <a:r>
              <a:rPr lang="es">
                <a:solidFill>
                  <a:srgbClr val="6D9EEB"/>
                </a:solidFill>
              </a:rPr>
              <a:t>Se encarga de asegurar la calidad de su código (TEST!!!!)</a:t>
            </a:r>
            <a:endParaRPr>
              <a:solidFill>
                <a:srgbClr val="6D9EEB"/>
              </a:solidFill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024" y="916550"/>
            <a:ext cx="1900450" cy="40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 txBox="1"/>
          <p:nvPr>
            <p:ph type="title"/>
          </p:nvPr>
        </p:nvSpPr>
        <p:spPr>
          <a:xfrm>
            <a:off x="6807225" y="120275"/>
            <a:ext cx="151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AA84F"/>
                </a:solidFill>
              </a:rPr>
              <a:t>OPS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2424750" y="2436525"/>
            <a:ext cx="40911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★"/>
            </a:pPr>
            <a:r>
              <a:rPr lang="es">
                <a:solidFill>
                  <a:srgbClr val="6AA84F"/>
                </a:solidFill>
              </a:rPr>
              <a:t>Responsable Arquitectura Infraestructura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★"/>
            </a:pPr>
            <a:r>
              <a:rPr lang="es">
                <a:solidFill>
                  <a:srgbClr val="6AA84F"/>
                </a:solidFill>
              </a:rPr>
              <a:t>Mantiene Máquinas (Software, redes, seguridad)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★"/>
            </a:pPr>
            <a:r>
              <a:rPr lang="es">
                <a:solidFill>
                  <a:srgbClr val="6AA84F"/>
                </a:solidFill>
              </a:rPr>
              <a:t>Despliegue Software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★"/>
            </a:pPr>
            <a:r>
              <a:rPr lang="es">
                <a:solidFill>
                  <a:srgbClr val="6AA84F"/>
                </a:solidFill>
              </a:rPr>
              <a:t>Responsable de la fiabilidad del sistema.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 rotWithShape="1">
          <a:blip r:embed="rId5">
            <a:alphaModFix/>
          </a:blip>
          <a:srcRect b="159" l="0" r="0" t="169"/>
          <a:stretch/>
        </p:blipFill>
        <p:spPr>
          <a:xfrm>
            <a:off x="295913" y="282500"/>
            <a:ext cx="8148676" cy="45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5530" y="282500"/>
            <a:ext cx="2424820" cy="45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0" y="310157"/>
            <a:ext cx="8839201" cy="452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7" y="144350"/>
            <a:ext cx="8312326" cy="48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150" y="86088"/>
            <a:ext cx="4971326" cy="497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