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0" r:id="rId3"/>
    <p:sldId id="269" r:id="rId4"/>
    <p:sldId id="270" r:id="rId5"/>
    <p:sldId id="261" r:id="rId6"/>
    <p:sldId id="262" r:id="rId7"/>
    <p:sldId id="268" r:id="rId8"/>
    <p:sldId id="263" r:id="rId9"/>
    <p:sldId id="264" r:id="rId10"/>
    <p:sldId id="265" r:id="rId11"/>
    <p:sldId id="271" r:id="rId12"/>
    <p:sldId id="272" r:id="rId13"/>
    <p:sldId id="273" r:id="rId14"/>
    <p:sldId id="279" r:id="rId15"/>
    <p:sldId id="275" r:id="rId16"/>
    <p:sldId id="280" r:id="rId17"/>
    <p:sldId id="274" r:id="rId18"/>
    <p:sldId id="282" r:id="rId19"/>
    <p:sldId id="283" r:id="rId20"/>
    <p:sldId id="284" r:id="rId21"/>
    <p:sldId id="285" r:id="rId22"/>
    <p:sldId id="286" r:id="rId23"/>
    <p:sldId id="287" r:id="rId24"/>
    <p:sldId id="266" r:id="rId25"/>
    <p:sldId id="267" r:id="rId2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260"/>
            <p14:sldId id="269"/>
            <p14:sldId id="270"/>
            <p14:sldId id="261"/>
            <p14:sldId id="262"/>
            <p14:sldId id="268"/>
            <p14:sldId id="263"/>
            <p14:sldId id="264"/>
            <p14:sldId id="265"/>
            <p14:sldId id="271"/>
            <p14:sldId id="272"/>
            <p14:sldId id="273"/>
            <p14:sldId id="279"/>
            <p14:sldId id="275"/>
            <p14:sldId id="280"/>
            <p14:sldId id="274"/>
            <p14:sldId id="282"/>
            <p14:sldId id="283"/>
            <p14:sldId id="284"/>
            <p14:sldId id="285"/>
            <p14:sldId id="286"/>
            <p14:sldId id="287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D52B6-ADA6-4287-AC7E-5AAF5D0BD86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167B35-AE5B-4208-8D16-9A13C2F4BF24}">
      <dgm:prSet phldrT="[Text]" custT="1"/>
      <dgm:spPr/>
      <dgm:t>
        <a:bodyPr/>
        <a:lstStyle/>
        <a:p>
          <a:r>
            <a:rPr lang="de-DE" sz="1600" dirty="0"/>
            <a:t>Information Security and Privacy</a:t>
          </a:r>
        </a:p>
      </dgm:t>
    </dgm:pt>
    <dgm:pt modelId="{96420595-E735-4ED3-A558-B9D283978B6C}" type="parTrans" cxnId="{47788D09-9861-41B9-81BB-B0980990C6C3}">
      <dgm:prSet/>
      <dgm:spPr/>
      <dgm:t>
        <a:bodyPr/>
        <a:lstStyle/>
        <a:p>
          <a:endParaRPr lang="de-DE"/>
        </a:p>
      </dgm:t>
    </dgm:pt>
    <dgm:pt modelId="{CA994791-02C8-43D6-986C-CF41AACC4664}" type="sibTrans" cxnId="{47788D09-9861-41B9-81BB-B0980990C6C3}">
      <dgm:prSet/>
      <dgm:spPr/>
      <dgm:t>
        <a:bodyPr/>
        <a:lstStyle/>
        <a:p>
          <a:endParaRPr lang="de-DE"/>
        </a:p>
      </dgm:t>
    </dgm:pt>
    <dgm:pt modelId="{CA659A4E-7607-4F33-8255-D300920ABB08}">
      <dgm:prSet phldrT="[Text]" custT="1"/>
      <dgm:spPr/>
      <dgm:t>
        <a:bodyPr/>
        <a:lstStyle/>
        <a:p>
          <a:r>
            <a:rPr lang="de-DE" sz="1400" dirty="0"/>
            <a:t>Motivation, Schutzziele </a:t>
          </a:r>
        </a:p>
      </dgm:t>
    </dgm:pt>
    <dgm:pt modelId="{3FDA62A6-6D99-45AC-AD78-EEA0973582C9}" type="parTrans" cxnId="{7A3F2D63-4786-431A-B082-59790269AEEF}">
      <dgm:prSet/>
      <dgm:spPr/>
      <dgm:t>
        <a:bodyPr/>
        <a:lstStyle/>
        <a:p>
          <a:endParaRPr lang="de-DE"/>
        </a:p>
      </dgm:t>
    </dgm:pt>
    <dgm:pt modelId="{06F963CD-739D-4511-83DF-47BE597345CE}" type="sibTrans" cxnId="{7A3F2D63-4786-431A-B082-59790269AEEF}">
      <dgm:prSet/>
      <dgm:spPr/>
      <dgm:t>
        <a:bodyPr/>
        <a:lstStyle/>
        <a:p>
          <a:endParaRPr lang="de-DE"/>
        </a:p>
      </dgm:t>
    </dgm:pt>
    <dgm:pt modelId="{D5786180-E10D-41E7-9695-5E4CC75144ED}">
      <dgm:prSet phldrT="[Text]" custT="1"/>
      <dgm:spPr/>
      <dgm:t>
        <a:bodyPr/>
        <a:lstStyle/>
        <a:p>
          <a:r>
            <a:rPr lang="de-DE" sz="1050" dirty="0"/>
            <a:t>Definitionen:</a:t>
          </a:r>
          <a:br>
            <a:rPr lang="de-DE" sz="1050" dirty="0"/>
          </a:br>
          <a:r>
            <a:rPr lang="de-DE" sz="1050" dirty="0"/>
            <a:t>Werte, Schwachstellen, Angriffe</a:t>
          </a:r>
        </a:p>
      </dgm:t>
    </dgm:pt>
    <dgm:pt modelId="{924CF8D9-360F-4D64-8A0E-234B3475AC1A}" type="parTrans" cxnId="{199E060B-4F6E-47C2-8E15-77052E634716}">
      <dgm:prSet/>
      <dgm:spPr/>
      <dgm:t>
        <a:bodyPr/>
        <a:lstStyle/>
        <a:p>
          <a:endParaRPr lang="de-DE"/>
        </a:p>
      </dgm:t>
    </dgm:pt>
    <dgm:pt modelId="{CE2EA3C3-96CF-42AD-8874-18045225CE7E}" type="sibTrans" cxnId="{199E060B-4F6E-47C2-8E15-77052E634716}">
      <dgm:prSet/>
      <dgm:spPr/>
      <dgm:t>
        <a:bodyPr/>
        <a:lstStyle/>
        <a:p>
          <a:endParaRPr lang="de-DE"/>
        </a:p>
      </dgm:t>
    </dgm:pt>
    <dgm:pt modelId="{68E8D504-05EC-41FB-89AD-3B048C97CB2E}">
      <dgm:prSet phldrT="[Text]" custT="1"/>
      <dgm:spPr/>
      <dgm:t>
        <a:bodyPr/>
        <a:lstStyle/>
        <a:p>
          <a:r>
            <a:rPr lang="de-DE" sz="1050" dirty="0"/>
            <a:t>Sicherheitsstandards</a:t>
          </a:r>
          <a:br>
            <a:rPr lang="de-DE" sz="1050" dirty="0"/>
          </a:br>
          <a:r>
            <a:rPr lang="de-DE" sz="1050" dirty="0"/>
            <a:t>ISO IEC 2700</a:t>
          </a:r>
          <a:br>
            <a:rPr lang="de-DE" sz="1050" dirty="0"/>
          </a:br>
          <a:r>
            <a:rPr lang="de-DE" sz="1050" dirty="0"/>
            <a:t>BSI</a:t>
          </a:r>
        </a:p>
      </dgm:t>
    </dgm:pt>
    <dgm:pt modelId="{A00E2FA7-BB32-4185-8B8A-18A259F06B18}" type="parTrans" cxnId="{AC9F2981-C97D-4E89-A75E-2EFC6537E765}">
      <dgm:prSet/>
      <dgm:spPr/>
      <dgm:t>
        <a:bodyPr/>
        <a:lstStyle/>
        <a:p>
          <a:endParaRPr lang="de-DE"/>
        </a:p>
      </dgm:t>
    </dgm:pt>
    <dgm:pt modelId="{ADE10510-4721-43CA-BA0B-89B63A75A803}" type="sibTrans" cxnId="{AC9F2981-C97D-4E89-A75E-2EFC6537E765}">
      <dgm:prSet/>
      <dgm:spPr/>
      <dgm:t>
        <a:bodyPr/>
        <a:lstStyle/>
        <a:p>
          <a:endParaRPr lang="de-DE"/>
        </a:p>
      </dgm:t>
    </dgm:pt>
    <dgm:pt modelId="{6B68B27A-A1E4-47FB-AA73-1DF084085CC6}">
      <dgm:prSet phldrT="[Text]" custT="1"/>
      <dgm:spPr/>
      <dgm:t>
        <a:bodyPr/>
        <a:lstStyle/>
        <a:p>
          <a:r>
            <a:rPr lang="de-DE" sz="1050" dirty="0"/>
            <a:t>Theorie</a:t>
          </a:r>
          <a:br>
            <a:rPr lang="de-DE" sz="1050" dirty="0"/>
          </a:br>
          <a:r>
            <a:rPr lang="de-DE" sz="1050" dirty="0"/>
            <a:t>Rechtliches</a:t>
          </a:r>
          <a:br>
            <a:rPr lang="de-DE" sz="1050" dirty="0"/>
          </a:br>
          <a:r>
            <a:rPr lang="de-DE" sz="1050" dirty="0"/>
            <a:t>Organisation</a:t>
          </a:r>
        </a:p>
      </dgm:t>
    </dgm:pt>
    <dgm:pt modelId="{EF2D47CD-D235-43DE-A239-037ACE0BC11D}" type="sibTrans" cxnId="{41443185-2AEF-49AC-AA91-46AA3E5DFAAB}">
      <dgm:prSet/>
      <dgm:spPr/>
      <dgm:t>
        <a:bodyPr/>
        <a:lstStyle/>
        <a:p>
          <a:endParaRPr lang="de-DE"/>
        </a:p>
      </dgm:t>
    </dgm:pt>
    <dgm:pt modelId="{B5B6DE17-48E9-4163-B691-F66CFF814FEF}" type="parTrans" cxnId="{41443185-2AEF-49AC-AA91-46AA3E5DFAAB}">
      <dgm:prSet/>
      <dgm:spPr/>
      <dgm:t>
        <a:bodyPr/>
        <a:lstStyle/>
        <a:p>
          <a:endParaRPr lang="de-DE"/>
        </a:p>
      </dgm:t>
    </dgm:pt>
    <dgm:pt modelId="{C8B7539E-BFB0-4919-9B34-F414D3F1C4C5}">
      <dgm:prSet phldrT="[Text]"/>
      <dgm:spPr/>
      <dgm:t>
        <a:bodyPr/>
        <a:lstStyle/>
        <a:p>
          <a:r>
            <a:rPr lang="de-DE" dirty="0"/>
            <a:t>Authentication</a:t>
          </a:r>
        </a:p>
      </dgm:t>
    </dgm:pt>
    <dgm:pt modelId="{3E6A3CF1-54D4-4E27-944F-CA9FA2FEB58A}" type="parTrans" cxnId="{BDFAF57A-8544-4D1A-8C31-F8DA41675692}">
      <dgm:prSet/>
      <dgm:spPr/>
      <dgm:t>
        <a:bodyPr/>
        <a:lstStyle/>
        <a:p>
          <a:endParaRPr lang="de-DE"/>
        </a:p>
      </dgm:t>
    </dgm:pt>
    <dgm:pt modelId="{98645216-C52A-4D1B-880E-41AC77F70BBE}" type="sibTrans" cxnId="{BDFAF57A-8544-4D1A-8C31-F8DA41675692}">
      <dgm:prSet/>
      <dgm:spPr/>
      <dgm:t>
        <a:bodyPr/>
        <a:lstStyle/>
        <a:p>
          <a:endParaRPr lang="de-DE"/>
        </a:p>
      </dgm:t>
    </dgm:pt>
    <dgm:pt modelId="{5E715A21-8687-4D5D-8CE9-181B0AFFBA82}">
      <dgm:prSet phldrT="[Text]"/>
      <dgm:spPr/>
      <dgm:t>
        <a:bodyPr/>
        <a:lstStyle/>
        <a:p>
          <a:r>
            <a:rPr lang="de-DE" dirty="0"/>
            <a:t>Kryptologie </a:t>
          </a:r>
        </a:p>
      </dgm:t>
    </dgm:pt>
    <dgm:pt modelId="{FC96A8EA-FD48-494A-8302-A552D58C0D98}" type="parTrans" cxnId="{41DF1C16-08E9-4BFB-890D-412D112E6188}">
      <dgm:prSet/>
      <dgm:spPr/>
      <dgm:t>
        <a:bodyPr/>
        <a:lstStyle/>
        <a:p>
          <a:endParaRPr lang="de-DE"/>
        </a:p>
      </dgm:t>
    </dgm:pt>
    <dgm:pt modelId="{0CDFE209-EF15-4A18-ADD5-6967D337531D}" type="sibTrans" cxnId="{41DF1C16-08E9-4BFB-890D-412D112E6188}">
      <dgm:prSet/>
      <dgm:spPr/>
      <dgm:t>
        <a:bodyPr/>
        <a:lstStyle/>
        <a:p>
          <a:endParaRPr lang="de-DE"/>
        </a:p>
      </dgm:t>
    </dgm:pt>
    <dgm:pt modelId="{7B19B7F7-7FC5-4597-A9F8-3B07A5019C50}">
      <dgm:prSet phldrT="[Text]"/>
      <dgm:spPr/>
      <dgm:t>
        <a:bodyPr/>
        <a:lstStyle/>
        <a:p>
          <a:r>
            <a:rPr lang="de-DE" dirty="0"/>
            <a:t>Faktor Mensch</a:t>
          </a:r>
        </a:p>
      </dgm:t>
    </dgm:pt>
    <dgm:pt modelId="{F14A5322-B6C7-4932-B615-4951777A6809}" type="parTrans" cxnId="{56C5BF06-379B-4EBE-804E-A3FC4E1D817C}">
      <dgm:prSet/>
      <dgm:spPr/>
      <dgm:t>
        <a:bodyPr/>
        <a:lstStyle/>
        <a:p>
          <a:endParaRPr lang="de-DE"/>
        </a:p>
      </dgm:t>
    </dgm:pt>
    <dgm:pt modelId="{6BD930D9-A060-456B-BAB1-DA1E9695743D}" type="sibTrans" cxnId="{56C5BF06-379B-4EBE-804E-A3FC4E1D817C}">
      <dgm:prSet/>
      <dgm:spPr/>
      <dgm:t>
        <a:bodyPr/>
        <a:lstStyle/>
        <a:p>
          <a:endParaRPr lang="de-DE"/>
        </a:p>
      </dgm:t>
    </dgm:pt>
    <dgm:pt modelId="{AD5F01E0-8C18-4E30-9740-A4FEF9B8C9E0}" type="pres">
      <dgm:prSet presAssocID="{4FDD52B6-ADA6-4287-AC7E-5AAF5D0BD86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FA8514A-1A82-4069-ABC3-04DD2EA89FEF}" type="pres">
      <dgm:prSet presAssocID="{E1167B35-AE5B-4208-8D16-9A13C2F4BF24}" presName="centerShape" presStyleLbl="node0" presStyleIdx="0" presStyleCnt="1"/>
      <dgm:spPr/>
    </dgm:pt>
    <dgm:pt modelId="{06BB283C-0407-4753-9EF6-A72D40A9D73F}" type="pres">
      <dgm:prSet presAssocID="{3FDA62A6-6D99-45AC-AD78-EEA0973582C9}" presName="parTrans" presStyleLbl="bgSibTrans2D1" presStyleIdx="0" presStyleCnt="7"/>
      <dgm:spPr/>
    </dgm:pt>
    <dgm:pt modelId="{416927E1-ECB1-40CB-8FC8-D8B285B102A7}" type="pres">
      <dgm:prSet presAssocID="{CA659A4E-7607-4F33-8255-D300920ABB08}" presName="node" presStyleLbl="node1" presStyleIdx="0" presStyleCnt="7">
        <dgm:presLayoutVars>
          <dgm:bulletEnabled val="1"/>
        </dgm:presLayoutVars>
      </dgm:prSet>
      <dgm:spPr/>
    </dgm:pt>
    <dgm:pt modelId="{EE879401-0C60-4C2D-BF55-C06BAC70FA82}" type="pres">
      <dgm:prSet presAssocID="{924CF8D9-360F-4D64-8A0E-234B3475AC1A}" presName="parTrans" presStyleLbl="bgSibTrans2D1" presStyleIdx="1" presStyleCnt="7"/>
      <dgm:spPr/>
    </dgm:pt>
    <dgm:pt modelId="{DD0EAC38-988C-47EA-91E9-D13C7415AA14}" type="pres">
      <dgm:prSet presAssocID="{D5786180-E10D-41E7-9695-5E4CC75144ED}" presName="node" presStyleLbl="node1" presStyleIdx="1" presStyleCnt="7">
        <dgm:presLayoutVars>
          <dgm:bulletEnabled val="1"/>
        </dgm:presLayoutVars>
      </dgm:prSet>
      <dgm:spPr/>
    </dgm:pt>
    <dgm:pt modelId="{76D0CB0B-695A-405E-9020-923FE9657F31}" type="pres">
      <dgm:prSet presAssocID="{B5B6DE17-48E9-4163-B691-F66CFF814FEF}" presName="parTrans" presStyleLbl="bgSibTrans2D1" presStyleIdx="2" presStyleCnt="7"/>
      <dgm:spPr/>
    </dgm:pt>
    <dgm:pt modelId="{21657838-ABF2-4096-8B65-90B90764721E}" type="pres">
      <dgm:prSet presAssocID="{6B68B27A-A1E4-47FB-AA73-1DF084085CC6}" presName="node" presStyleLbl="node1" presStyleIdx="2" presStyleCnt="7">
        <dgm:presLayoutVars>
          <dgm:bulletEnabled val="1"/>
        </dgm:presLayoutVars>
      </dgm:prSet>
      <dgm:spPr/>
    </dgm:pt>
    <dgm:pt modelId="{2AE18E68-AB5B-4B89-B66D-404ED959E3FD}" type="pres">
      <dgm:prSet presAssocID="{A00E2FA7-BB32-4185-8B8A-18A259F06B18}" presName="parTrans" presStyleLbl="bgSibTrans2D1" presStyleIdx="3" presStyleCnt="7"/>
      <dgm:spPr/>
    </dgm:pt>
    <dgm:pt modelId="{502F4BFB-0715-462F-BC53-89F16D87AEC6}" type="pres">
      <dgm:prSet presAssocID="{68E8D504-05EC-41FB-89AD-3B048C97CB2E}" presName="node" presStyleLbl="node1" presStyleIdx="3" presStyleCnt="7">
        <dgm:presLayoutVars>
          <dgm:bulletEnabled val="1"/>
        </dgm:presLayoutVars>
      </dgm:prSet>
      <dgm:spPr/>
    </dgm:pt>
    <dgm:pt modelId="{9615E61F-1B00-43BE-A521-EC57E118D8DF}" type="pres">
      <dgm:prSet presAssocID="{3E6A3CF1-54D4-4E27-944F-CA9FA2FEB58A}" presName="parTrans" presStyleLbl="bgSibTrans2D1" presStyleIdx="4" presStyleCnt="7"/>
      <dgm:spPr/>
    </dgm:pt>
    <dgm:pt modelId="{6F5B978A-5165-4FA8-8CFE-FEA597BED90D}" type="pres">
      <dgm:prSet presAssocID="{C8B7539E-BFB0-4919-9B34-F414D3F1C4C5}" presName="node" presStyleLbl="node1" presStyleIdx="4" presStyleCnt="7">
        <dgm:presLayoutVars>
          <dgm:bulletEnabled val="1"/>
        </dgm:presLayoutVars>
      </dgm:prSet>
      <dgm:spPr/>
    </dgm:pt>
    <dgm:pt modelId="{3CA6B714-4EC6-4B9F-B466-D166DCA60B3F}" type="pres">
      <dgm:prSet presAssocID="{FC96A8EA-FD48-494A-8302-A552D58C0D98}" presName="parTrans" presStyleLbl="bgSibTrans2D1" presStyleIdx="5" presStyleCnt="7"/>
      <dgm:spPr/>
    </dgm:pt>
    <dgm:pt modelId="{BADCE8FD-01D5-44F5-BE98-6CEBFB9FFDAB}" type="pres">
      <dgm:prSet presAssocID="{5E715A21-8687-4D5D-8CE9-181B0AFFBA82}" presName="node" presStyleLbl="node1" presStyleIdx="5" presStyleCnt="7">
        <dgm:presLayoutVars>
          <dgm:bulletEnabled val="1"/>
        </dgm:presLayoutVars>
      </dgm:prSet>
      <dgm:spPr/>
    </dgm:pt>
    <dgm:pt modelId="{B6B25C7F-3B29-470A-A220-949DD10FB367}" type="pres">
      <dgm:prSet presAssocID="{F14A5322-B6C7-4932-B615-4951777A6809}" presName="parTrans" presStyleLbl="bgSibTrans2D1" presStyleIdx="6" presStyleCnt="7"/>
      <dgm:spPr/>
    </dgm:pt>
    <dgm:pt modelId="{274F18C0-CB8A-43BF-8D40-F56628EE40C0}" type="pres">
      <dgm:prSet presAssocID="{7B19B7F7-7FC5-4597-A9F8-3B07A5019C5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C5BF06-379B-4EBE-804E-A3FC4E1D817C}" srcId="{E1167B35-AE5B-4208-8D16-9A13C2F4BF24}" destId="{7B19B7F7-7FC5-4597-A9F8-3B07A5019C50}" srcOrd="6" destOrd="0" parTransId="{F14A5322-B6C7-4932-B615-4951777A6809}" sibTransId="{6BD930D9-A060-456B-BAB1-DA1E9695743D}"/>
    <dgm:cxn modelId="{47788D09-9861-41B9-81BB-B0980990C6C3}" srcId="{4FDD52B6-ADA6-4287-AC7E-5AAF5D0BD86E}" destId="{E1167B35-AE5B-4208-8D16-9A13C2F4BF24}" srcOrd="0" destOrd="0" parTransId="{96420595-E735-4ED3-A558-B9D283978B6C}" sibTransId="{CA994791-02C8-43D6-986C-CF41AACC4664}"/>
    <dgm:cxn modelId="{199E060B-4F6E-47C2-8E15-77052E634716}" srcId="{E1167B35-AE5B-4208-8D16-9A13C2F4BF24}" destId="{D5786180-E10D-41E7-9695-5E4CC75144ED}" srcOrd="1" destOrd="0" parTransId="{924CF8D9-360F-4D64-8A0E-234B3475AC1A}" sibTransId="{CE2EA3C3-96CF-42AD-8874-18045225CE7E}"/>
    <dgm:cxn modelId="{D53FCA0F-7632-46DB-91E0-80D6260BDA3D}" type="presOf" srcId="{E1167B35-AE5B-4208-8D16-9A13C2F4BF24}" destId="{FFA8514A-1A82-4069-ABC3-04DD2EA89FEF}" srcOrd="0" destOrd="0" presId="urn:microsoft.com/office/officeart/2005/8/layout/radial4"/>
    <dgm:cxn modelId="{41DF1C16-08E9-4BFB-890D-412D112E6188}" srcId="{E1167B35-AE5B-4208-8D16-9A13C2F4BF24}" destId="{5E715A21-8687-4D5D-8CE9-181B0AFFBA82}" srcOrd="5" destOrd="0" parTransId="{FC96A8EA-FD48-494A-8302-A552D58C0D98}" sibTransId="{0CDFE209-EF15-4A18-ADD5-6967D337531D}"/>
    <dgm:cxn modelId="{D8A4611E-1969-4B25-9121-40B3F54DA9B1}" type="presOf" srcId="{3FDA62A6-6D99-45AC-AD78-EEA0973582C9}" destId="{06BB283C-0407-4753-9EF6-A72D40A9D73F}" srcOrd="0" destOrd="0" presId="urn:microsoft.com/office/officeart/2005/8/layout/radial4"/>
    <dgm:cxn modelId="{C7C1A021-26B3-43C8-B59E-0DC1358210D8}" type="presOf" srcId="{D5786180-E10D-41E7-9695-5E4CC75144ED}" destId="{DD0EAC38-988C-47EA-91E9-D13C7415AA14}" srcOrd="0" destOrd="0" presId="urn:microsoft.com/office/officeart/2005/8/layout/radial4"/>
    <dgm:cxn modelId="{9632DB25-1538-4323-87AF-252C5B6D3038}" type="presOf" srcId="{924CF8D9-360F-4D64-8A0E-234B3475AC1A}" destId="{EE879401-0C60-4C2D-BF55-C06BAC70FA82}" srcOrd="0" destOrd="0" presId="urn:microsoft.com/office/officeart/2005/8/layout/radial4"/>
    <dgm:cxn modelId="{7DE4893A-CDC5-4E1B-A205-417C687FA257}" type="presOf" srcId="{B5B6DE17-48E9-4163-B691-F66CFF814FEF}" destId="{76D0CB0B-695A-405E-9020-923FE9657F31}" srcOrd="0" destOrd="0" presId="urn:microsoft.com/office/officeart/2005/8/layout/radial4"/>
    <dgm:cxn modelId="{4D8A003B-77E6-4E7F-A9FB-7A2CE7547D4E}" type="presOf" srcId="{C8B7539E-BFB0-4919-9B34-F414D3F1C4C5}" destId="{6F5B978A-5165-4FA8-8CFE-FEA597BED90D}" srcOrd="0" destOrd="0" presId="urn:microsoft.com/office/officeart/2005/8/layout/radial4"/>
    <dgm:cxn modelId="{7A3F2D63-4786-431A-B082-59790269AEEF}" srcId="{E1167B35-AE5B-4208-8D16-9A13C2F4BF24}" destId="{CA659A4E-7607-4F33-8255-D300920ABB08}" srcOrd="0" destOrd="0" parTransId="{3FDA62A6-6D99-45AC-AD78-EEA0973582C9}" sibTransId="{06F963CD-739D-4511-83DF-47BE597345CE}"/>
    <dgm:cxn modelId="{D595EF4A-950E-462A-8D0D-F0C93740297A}" type="presOf" srcId="{68E8D504-05EC-41FB-89AD-3B048C97CB2E}" destId="{502F4BFB-0715-462F-BC53-89F16D87AEC6}" srcOrd="0" destOrd="0" presId="urn:microsoft.com/office/officeart/2005/8/layout/radial4"/>
    <dgm:cxn modelId="{16913C76-2BD9-43E7-8385-BEB4CEDCC4B7}" type="presOf" srcId="{3E6A3CF1-54D4-4E27-944F-CA9FA2FEB58A}" destId="{9615E61F-1B00-43BE-A521-EC57E118D8DF}" srcOrd="0" destOrd="0" presId="urn:microsoft.com/office/officeart/2005/8/layout/radial4"/>
    <dgm:cxn modelId="{7082C478-DC0F-4F73-B01E-1100E99618B2}" type="presOf" srcId="{A00E2FA7-BB32-4185-8B8A-18A259F06B18}" destId="{2AE18E68-AB5B-4B89-B66D-404ED959E3FD}" srcOrd="0" destOrd="0" presId="urn:microsoft.com/office/officeart/2005/8/layout/radial4"/>
    <dgm:cxn modelId="{BDFAF57A-8544-4D1A-8C31-F8DA41675692}" srcId="{E1167B35-AE5B-4208-8D16-9A13C2F4BF24}" destId="{C8B7539E-BFB0-4919-9B34-F414D3F1C4C5}" srcOrd="4" destOrd="0" parTransId="{3E6A3CF1-54D4-4E27-944F-CA9FA2FEB58A}" sibTransId="{98645216-C52A-4D1B-880E-41AC77F70BBE}"/>
    <dgm:cxn modelId="{AC9F2981-C97D-4E89-A75E-2EFC6537E765}" srcId="{E1167B35-AE5B-4208-8D16-9A13C2F4BF24}" destId="{68E8D504-05EC-41FB-89AD-3B048C97CB2E}" srcOrd="3" destOrd="0" parTransId="{A00E2FA7-BB32-4185-8B8A-18A259F06B18}" sibTransId="{ADE10510-4721-43CA-BA0B-89B63A75A803}"/>
    <dgm:cxn modelId="{41443185-2AEF-49AC-AA91-46AA3E5DFAAB}" srcId="{E1167B35-AE5B-4208-8D16-9A13C2F4BF24}" destId="{6B68B27A-A1E4-47FB-AA73-1DF084085CC6}" srcOrd="2" destOrd="0" parTransId="{B5B6DE17-48E9-4163-B691-F66CFF814FEF}" sibTransId="{EF2D47CD-D235-43DE-A239-037ACE0BC11D}"/>
    <dgm:cxn modelId="{24ADB588-A9AD-40B7-AE8C-BAFDF5D52175}" type="presOf" srcId="{CA659A4E-7607-4F33-8255-D300920ABB08}" destId="{416927E1-ECB1-40CB-8FC8-D8B285B102A7}" srcOrd="0" destOrd="0" presId="urn:microsoft.com/office/officeart/2005/8/layout/radial4"/>
    <dgm:cxn modelId="{593483B9-2C3E-425C-8116-FC77EACAF477}" type="presOf" srcId="{4FDD52B6-ADA6-4287-AC7E-5AAF5D0BD86E}" destId="{AD5F01E0-8C18-4E30-9740-A4FEF9B8C9E0}" srcOrd="0" destOrd="0" presId="urn:microsoft.com/office/officeart/2005/8/layout/radial4"/>
    <dgm:cxn modelId="{851A5ECB-8D73-42D9-91E5-88169D45CB25}" type="presOf" srcId="{7B19B7F7-7FC5-4597-A9F8-3B07A5019C50}" destId="{274F18C0-CB8A-43BF-8D40-F56628EE40C0}" srcOrd="0" destOrd="0" presId="urn:microsoft.com/office/officeart/2005/8/layout/radial4"/>
    <dgm:cxn modelId="{5C7DD3DD-F8FF-4779-9281-5F1158E97A86}" type="presOf" srcId="{FC96A8EA-FD48-494A-8302-A552D58C0D98}" destId="{3CA6B714-4EC6-4B9F-B466-D166DCA60B3F}" srcOrd="0" destOrd="0" presId="urn:microsoft.com/office/officeart/2005/8/layout/radial4"/>
    <dgm:cxn modelId="{DF940AE6-3FD7-47E2-B8A7-0507911FFE2D}" type="presOf" srcId="{6B68B27A-A1E4-47FB-AA73-1DF084085CC6}" destId="{21657838-ABF2-4096-8B65-90B90764721E}" srcOrd="0" destOrd="0" presId="urn:microsoft.com/office/officeart/2005/8/layout/radial4"/>
    <dgm:cxn modelId="{8D2581ED-E54C-4466-8E65-14ABE7F459BA}" type="presOf" srcId="{F14A5322-B6C7-4932-B615-4951777A6809}" destId="{B6B25C7F-3B29-470A-A220-949DD10FB367}" srcOrd="0" destOrd="0" presId="urn:microsoft.com/office/officeart/2005/8/layout/radial4"/>
    <dgm:cxn modelId="{D2A09CFB-C7D7-4F2E-BD9B-3240A26E2CD7}" type="presOf" srcId="{5E715A21-8687-4D5D-8CE9-181B0AFFBA82}" destId="{BADCE8FD-01D5-44F5-BE98-6CEBFB9FFDAB}" srcOrd="0" destOrd="0" presId="urn:microsoft.com/office/officeart/2005/8/layout/radial4"/>
    <dgm:cxn modelId="{BC2103A3-B5A2-4475-B0E4-C9601352C5A1}" type="presParOf" srcId="{AD5F01E0-8C18-4E30-9740-A4FEF9B8C9E0}" destId="{FFA8514A-1A82-4069-ABC3-04DD2EA89FEF}" srcOrd="0" destOrd="0" presId="urn:microsoft.com/office/officeart/2005/8/layout/radial4"/>
    <dgm:cxn modelId="{72DAF262-9635-404D-9A04-5F5338D057A8}" type="presParOf" srcId="{AD5F01E0-8C18-4E30-9740-A4FEF9B8C9E0}" destId="{06BB283C-0407-4753-9EF6-A72D40A9D73F}" srcOrd="1" destOrd="0" presId="urn:microsoft.com/office/officeart/2005/8/layout/radial4"/>
    <dgm:cxn modelId="{9A3913DA-5677-4B91-8484-2FAED15DDAE3}" type="presParOf" srcId="{AD5F01E0-8C18-4E30-9740-A4FEF9B8C9E0}" destId="{416927E1-ECB1-40CB-8FC8-D8B285B102A7}" srcOrd="2" destOrd="0" presId="urn:microsoft.com/office/officeart/2005/8/layout/radial4"/>
    <dgm:cxn modelId="{BB499CF0-06D0-4871-8699-960F96A34697}" type="presParOf" srcId="{AD5F01E0-8C18-4E30-9740-A4FEF9B8C9E0}" destId="{EE879401-0C60-4C2D-BF55-C06BAC70FA82}" srcOrd="3" destOrd="0" presId="urn:microsoft.com/office/officeart/2005/8/layout/radial4"/>
    <dgm:cxn modelId="{E363EEC1-6817-43C2-A9EB-F400E023E669}" type="presParOf" srcId="{AD5F01E0-8C18-4E30-9740-A4FEF9B8C9E0}" destId="{DD0EAC38-988C-47EA-91E9-D13C7415AA14}" srcOrd="4" destOrd="0" presId="urn:microsoft.com/office/officeart/2005/8/layout/radial4"/>
    <dgm:cxn modelId="{8239144A-5273-403C-925F-2EC5BBFE6A82}" type="presParOf" srcId="{AD5F01E0-8C18-4E30-9740-A4FEF9B8C9E0}" destId="{76D0CB0B-695A-405E-9020-923FE9657F31}" srcOrd="5" destOrd="0" presId="urn:microsoft.com/office/officeart/2005/8/layout/radial4"/>
    <dgm:cxn modelId="{40ED6717-261F-4459-BC99-85519DE0CA1F}" type="presParOf" srcId="{AD5F01E0-8C18-4E30-9740-A4FEF9B8C9E0}" destId="{21657838-ABF2-4096-8B65-90B90764721E}" srcOrd="6" destOrd="0" presId="urn:microsoft.com/office/officeart/2005/8/layout/radial4"/>
    <dgm:cxn modelId="{988030CD-F563-4484-8517-971E447150B0}" type="presParOf" srcId="{AD5F01E0-8C18-4E30-9740-A4FEF9B8C9E0}" destId="{2AE18E68-AB5B-4B89-B66D-404ED959E3FD}" srcOrd="7" destOrd="0" presId="urn:microsoft.com/office/officeart/2005/8/layout/radial4"/>
    <dgm:cxn modelId="{079BF1B6-3564-4BE2-ABC7-E674FEBC547A}" type="presParOf" srcId="{AD5F01E0-8C18-4E30-9740-A4FEF9B8C9E0}" destId="{502F4BFB-0715-462F-BC53-89F16D87AEC6}" srcOrd="8" destOrd="0" presId="urn:microsoft.com/office/officeart/2005/8/layout/radial4"/>
    <dgm:cxn modelId="{E1E312DC-597C-4D2C-8ABE-4CDEB31D90C8}" type="presParOf" srcId="{AD5F01E0-8C18-4E30-9740-A4FEF9B8C9E0}" destId="{9615E61F-1B00-43BE-A521-EC57E118D8DF}" srcOrd="9" destOrd="0" presId="urn:microsoft.com/office/officeart/2005/8/layout/radial4"/>
    <dgm:cxn modelId="{75D13B64-786A-4633-991D-1E382FDD6EC9}" type="presParOf" srcId="{AD5F01E0-8C18-4E30-9740-A4FEF9B8C9E0}" destId="{6F5B978A-5165-4FA8-8CFE-FEA597BED90D}" srcOrd="10" destOrd="0" presId="urn:microsoft.com/office/officeart/2005/8/layout/radial4"/>
    <dgm:cxn modelId="{0D781F74-FBF8-4CA0-9042-BC67E0AA93DB}" type="presParOf" srcId="{AD5F01E0-8C18-4E30-9740-A4FEF9B8C9E0}" destId="{3CA6B714-4EC6-4B9F-B466-D166DCA60B3F}" srcOrd="11" destOrd="0" presId="urn:microsoft.com/office/officeart/2005/8/layout/radial4"/>
    <dgm:cxn modelId="{B5D8AE27-2E9F-4B44-BAC0-6FD56FAD3192}" type="presParOf" srcId="{AD5F01E0-8C18-4E30-9740-A4FEF9B8C9E0}" destId="{BADCE8FD-01D5-44F5-BE98-6CEBFB9FFDAB}" srcOrd="12" destOrd="0" presId="urn:microsoft.com/office/officeart/2005/8/layout/radial4"/>
    <dgm:cxn modelId="{66DEFE86-1DC2-4E0C-8341-18CD2A8E0729}" type="presParOf" srcId="{AD5F01E0-8C18-4E30-9740-A4FEF9B8C9E0}" destId="{B6B25C7F-3B29-470A-A220-949DD10FB367}" srcOrd="13" destOrd="0" presId="urn:microsoft.com/office/officeart/2005/8/layout/radial4"/>
    <dgm:cxn modelId="{BBBDBB60-AA4A-4FD2-B33D-B78183390A93}" type="presParOf" srcId="{AD5F01E0-8C18-4E30-9740-A4FEF9B8C9E0}" destId="{274F18C0-CB8A-43BF-8D40-F56628EE40C0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D52B6-ADA6-4287-AC7E-5AAF5D0BD86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167B35-AE5B-4208-8D16-9A13C2F4BF24}">
      <dgm:prSet phldrT="[Text]" custT="1"/>
      <dgm:spPr/>
      <dgm:t>
        <a:bodyPr/>
        <a:lstStyle/>
        <a:p>
          <a:r>
            <a:rPr lang="de-DE" sz="1600" dirty="0"/>
            <a:t>Information Security and Privacy</a:t>
          </a:r>
        </a:p>
      </dgm:t>
    </dgm:pt>
    <dgm:pt modelId="{96420595-E735-4ED3-A558-B9D283978B6C}" type="parTrans" cxnId="{47788D09-9861-41B9-81BB-B0980990C6C3}">
      <dgm:prSet/>
      <dgm:spPr/>
      <dgm:t>
        <a:bodyPr/>
        <a:lstStyle/>
        <a:p>
          <a:endParaRPr lang="de-DE"/>
        </a:p>
      </dgm:t>
    </dgm:pt>
    <dgm:pt modelId="{CA994791-02C8-43D6-986C-CF41AACC4664}" type="sibTrans" cxnId="{47788D09-9861-41B9-81BB-B0980990C6C3}">
      <dgm:prSet/>
      <dgm:spPr/>
      <dgm:t>
        <a:bodyPr/>
        <a:lstStyle/>
        <a:p>
          <a:endParaRPr lang="de-DE"/>
        </a:p>
      </dgm:t>
    </dgm:pt>
    <dgm:pt modelId="{CA659A4E-7607-4F33-8255-D300920ABB08}">
      <dgm:prSet phldrT="[Text]" custT="1"/>
      <dgm:spPr/>
      <dgm:t>
        <a:bodyPr/>
        <a:lstStyle/>
        <a:p>
          <a:r>
            <a:rPr lang="de-DE" sz="1400" dirty="0"/>
            <a:t>Motivation, Schutzziele </a:t>
          </a:r>
        </a:p>
      </dgm:t>
    </dgm:pt>
    <dgm:pt modelId="{3FDA62A6-6D99-45AC-AD78-EEA0973582C9}" type="parTrans" cxnId="{7A3F2D63-4786-431A-B082-59790269AEEF}">
      <dgm:prSet/>
      <dgm:spPr/>
      <dgm:t>
        <a:bodyPr/>
        <a:lstStyle/>
        <a:p>
          <a:endParaRPr lang="de-DE"/>
        </a:p>
      </dgm:t>
    </dgm:pt>
    <dgm:pt modelId="{06F963CD-739D-4511-83DF-47BE597345CE}" type="sibTrans" cxnId="{7A3F2D63-4786-431A-B082-59790269AEEF}">
      <dgm:prSet/>
      <dgm:spPr/>
      <dgm:t>
        <a:bodyPr/>
        <a:lstStyle/>
        <a:p>
          <a:endParaRPr lang="de-DE"/>
        </a:p>
      </dgm:t>
    </dgm:pt>
    <dgm:pt modelId="{D5786180-E10D-41E7-9695-5E4CC75144ED}">
      <dgm:prSet phldrT="[Text]" custT="1"/>
      <dgm:spPr/>
      <dgm:t>
        <a:bodyPr/>
        <a:lstStyle/>
        <a:p>
          <a:r>
            <a:rPr lang="de-DE" sz="1050" dirty="0"/>
            <a:t>Definitionen:</a:t>
          </a:r>
          <a:br>
            <a:rPr lang="de-DE" sz="1050" dirty="0"/>
          </a:br>
          <a:r>
            <a:rPr lang="de-DE" sz="1050" dirty="0"/>
            <a:t>Werte, Schwachstellen, Angriffe</a:t>
          </a:r>
        </a:p>
      </dgm:t>
    </dgm:pt>
    <dgm:pt modelId="{924CF8D9-360F-4D64-8A0E-234B3475AC1A}" type="parTrans" cxnId="{199E060B-4F6E-47C2-8E15-77052E634716}">
      <dgm:prSet/>
      <dgm:spPr/>
      <dgm:t>
        <a:bodyPr/>
        <a:lstStyle/>
        <a:p>
          <a:endParaRPr lang="de-DE"/>
        </a:p>
      </dgm:t>
    </dgm:pt>
    <dgm:pt modelId="{CE2EA3C3-96CF-42AD-8874-18045225CE7E}" type="sibTrans" cxnId="{199E060B-4F6E-47C2-8E15-77052E634716}">
      <dgm:prSet/>
      <dgm:spPr/>
      <dgm:t>
        <a:bodyPr/>
        <a:lstStyle/>
        <a:p>
          <a:endParaRPr lang="de-DE"/>
        </a:p>
      </dgm:t>
    </dgm:pt>
    <dgm:pt modelId="{68E8D504-05EC-41FB-89AD-3B048C97CB2E}">
      <dgm:prSet phldrT="[Text]" custT="1"/>
      <dgm:spPr/>
      <dgm:t>
        <a:bodyPr/>
        <a:lstStyle/>
        <a:p>
          <a:r>
            <a:rPr lang="de-DE" sz="1050" dirty="0"/>
            <a:t>Sicherheitsstandards</a:t>
          </a:r>
          <a:br>
            <a:rPr lang="de-DE" sz="1050" dirty="0"/>
          </a:br>
          <a:r>
            <a:rPr lang="de-DE" sz="1050" dirty="0"/>
            <a:t>ISO IEC 2700</a:t>
          </a:r>
          <a:br>
            <a:rPr lang="de-DE" sz="1050" dirty="0"/>
          </a:br>
          <a:r>
            <a:rPr lang="de-DE" sz="1050" dirty="0"/>
            <a:t>BSI</a:t>
          </a:r>
        </a:p>
      </dgm:t>
    </dgm:pt>
    <dgm:pt modelId="{A00E2FA7-BB32-4185-8B8A-18A259F06B18}" type="parTrans" cxnId="{AC9F2981-C97D-4E89-A75E-2EFC6537E765}">
      <dgm:prSet/>
      <dgm:spPr/>
      <dgm:t>
        <a:bodyPr/>
        <a:lstStyle/>
        <a:p>
          <a:endParaRPr lang="de-DE"/>
        </a:p>
      </dgm:t>
    </dgm:pt>
    <dgm:pt modelId="{ADE10510-4721-43CA-BA0B-89B63A75A803}" type="sibTrans" cxnId="{AC9F2981-C97D-4E89-A75E-2EFC6537E765}">
      <dgm:prSet/>
      <dgm:spPr/>
      <dgm:t>
        <a:bodyPr/>
        <a:lstStyle/>
        <a:p>
          <a:endParaRPr lang="de-DE"/>
        </a:p>
      </dgm:t>
    </dgm:pt>
    <dgm:pt modelId="{6B68B27A-A1E4-47FB-AA73-1DF084085CC6}">
      <dgm:prSet phldrT="[Text]" custT="1"/>
      <dgm:spPr/>
      <dgm:t>
        <a:bodyPr/>
        <a:lstStyle/>
        <a:p>
          <a:r>
            <a:rPr lang="de-DE" sz="1050" dirty="0"/>
            <a:t>Theorie</a:t>
          </a:r>
          <a:br>
            <a:rPr lang="de-DE" sz="1050" dirty="0"/>
          </a:br>
          <a:r>
            <a:rPr lang="de-DE" sz="1050" dirty="0"/>
            <a:t>Rechtliches</a:t>
          </a:r>
          <a:br>
            <a:rPr lang="de-DE" sz="1050" dirty="0"/>
          </a:br>
          <a:r>
            <a:rPr lang="de-DE" sz="1050" dirty="0"/>
            <a:t>Organisation</a:t>
          </a:r>
        </a:p>
      </dgm:t>
    </dgm:pt>
    <dgm:pt modelId="{EF2D47CD-D235-43DE-A239-037ACE0BC11D}" type="sibTrans" cxnId="{41443185-2AEF-49AC-AA91-46AA3E5DFAAB}">
      <dgm:prSet/>
      <dgm:spPr/>
      <dgm:t>
        <a:bodyPr/>
        <a:lstStyle/>
        <a:p>
          <a:endParaRPr lang="de-DE"/>
        </a:p>
      </dgm:t>
    </dgm:pt>
    <dgm:pt modelId="{B5B6DE17-48E9-4163-B691-F66CFF814FEF}" type="parTrans" cxnId="{41443185-2AEF-49AC-AA91-46AA3E5DFAAB}">
      <dgm:prSet/>
      <dgm:spPr/>
      <dgm:t>
        <a:bodyPr/>
        <a:lstStyle/>
        <a:p>
          <a:endParaRPr lang="de-DE"/>
        </a:p>
      </dgm:t>
    </dgm:pt>
    <dgm:pt modelId="{C8B7539E-BFB0-4919-9B34-F414D3F1C4C5}">
      <dgm:prSet phldrT="[Text]"/>
      <dgm:spPr/>
      <dgm:t>
        <a:bodyPr/>
        <a:lstStyle/>
        <a:p>
          <a:r>
            <a:rPr lang="de-DE" dirty="0"/>
            <a:t>Authentication</a:t>
          </a:r>
        </a:p>
      </dgm:t>
    </dgm:pt>
    <dgm:pt modelId="{3E6A3CF1-54D4-4E27-944F-CA9FA2FEB58A}" type="parTrans" cxnId="{BDFAF57A-8544-4D1A-8C31-F8DA41675692}">
      <dgm:prSet/>
      <dgm:spPr/>
      <dgm:t>
        <a:bodyPr/>
        <a:lstStyle/>
        <a:p>
          <a:endParaRPr lang="de-DE"/>
        </a:p>
      </dgm:t>
    </dgm:pt>
    <dgm:pt modelId="{98645216-C52A-4D1B-880E-41AC77F70BBE}" type="sibTrans" cxnId="{BDFAF57A-8544-4D1A-8C31-F8DA41675692}">
      <dgm:prSet/>
      <dgm:spPr/>
      <dgm:t>
        <a:bodyPr/>
        <a:lstStyle/>
        <a:p>
          <a:endParaRPr lang="de-DE"/>
        </a:p>
      </dgm:t>
    </dgm:pt>
    <dgm:pt modelId="{5E715A21-8687-4D5D-8CE9-181B0AFFBA82}">
      <dgm:prSet phldrT="[Text]"/>
      <dgm:spPr/>
      <dgm:t>
        <a:bodyPr/>
        <a:lstStyle/>
        <a:p>
          <a:r>
            <a:rPr lang="de-DE" dirty="0"/>
            <a:t>Kryptologie </a:t>
          </a:r>
        </a:p>
      </dgm:t>
    </dgm:pt>
    <dgm:pt modelId="{FC96A8EA-FD48-494A-8302-A552D58C0D98}" type="parTrans" cxnId="{41DF1C16-08E9-4BFB-890D-412D112E6188}">
      <dgm:prSet/>
      <dgm:spPr/>
      <dgm:t>
        <a:bodyPr/>
        <a:lstStyle/>
        <a:p>
          <a:endParaRPr lang="de-DE"/>
        </a:p>
      </dgm:t>
    </dgm:pt>
    <dgm:pt modelId="{0CDFE209-EF15-4A18-ADD5-6967D337531D}" type="sibTrans" cxnId="{41DF1C16-08E9-4BFB-890D-412D112E6188}">
      <dgm:prSet/>
      <dgm:spPr/>
      <dgm:t>
        <a:bodyPr/>
        <a:lstStyle/>
        <a:p>
          <a:endParaRPr lang="de-DE"/>
        </a:p>
      </dgm:t>
    </dgm:pt>
    <dgm:pt modelId="{7B19B7F7-7FC5-4597-A9F8-3B07A5019C50}">
      <dgm:prSet phldrT="[Text]"/>
      <dgm:spPr/>
      <dgm:t>
        <a:bodyPr/>
        <a:lstStyle/>
        <a:p>
          <a:r>
            <a:rPr lang="de-DE" dirty="0"/>
            <a:t>Faktor Mensch</a:t>
          </a:r>
        </a:p>
      </dgm:t>
    </dgm:pt>
    <dgm:pt modelId="{F14A5322-B6C7-4932-B615-4951777A6809}" type="parTrans" cxnId="{56C5BF06-379B-4EBE-804E-A3FC4E1D817C}">
      <dgm:prSet/>
      <dgm:spPr/>
      <dgm:t>
        <a:bodyPr/>
        <a:lstStyle/>
        <a:p>
          <a:endParaRPr lang="de-DE"/>
        </a:p>
      </dgm:t>
    </dgm:pt>
    <dgm:pt modelId="{6BD930D9-A060-456B-BAB1-DA1E9695743D}" type="sibTrans" cxnId="{56C5BF06-379B-4EBE-804E-A3FC4E1D817C}">
      <dgm:prSet/>
      <dgm:spPr/>
      <dgm:t>
        <a:bodyPr/>
        <a:lstStyle/>
        <a:p>
          <a:endParaRPr lang="de-DE"/>
        </a:p>
      </dgm:t>
    </dgm:pt>
    <dgm:pt modelId="{AD5F01E0-8C18-4E30-9740-A4FEF9B8C9E0}" type="pres">
      <dgm:prSet presAssocID="{4FDD52B6-ADA6-4287-AC7E-5AAF5D0BD86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FA8514A-1A82-4069-ABC3-04DD2EA89FEF}" type="pres">
      <dgm:prSet presAssocID="{E1167B35-AE5B-4208-8D16-9A13C2F4BF24}" presName="centerShape" presStyleLbl="node0" presStyleIdx="0" presStyleCnt="1"/>
      <dgm:spPr/>
    </dgm:pt>
    <dgm:pt modelId="{06BB283C-0407-4753-9EF6-A72D40A9D73F}" type="pres">
      <dgm:prSet presAssocID="{3FDA62A6-6D99-45AC-AD78-EEA0973582C9}" presName="parTrans" presStyleLbl="bgSibTrans2D1" presStyleIdx="0" presStyleCnt="7"/>
      <dgm:spPr/>
    </dgm:pt>
    <dgm:pt modelId="{416927E1-ECB1-40CB-8FC8-D8B285B102A7}" type="pres">
      <dgm:prSet presAssocID="{CA659A4E-7607-4F33-8255-D300920ABB08}" presName="node" presStyleLbl="node1" presStyleIdx="0" presStyleCnt="7">
        <dgm:presLayoutVars>
          <dgm:bulletEnabled val="1"/>
        </dgm:presLayoutVars>
      </dgm:prSet>
      <dgm:spPr/>
    </dgm:pt>
    <dgm:pt modelId="{EE879401-0C60-4C2D-BF55-C06BAC70FA82}" type="pres">
      <dgm:prSet presAssocID="{924CF8D9-360F-4D64-8A0E-234B3475AC1A}" presName="parTrans" presStyleLbl="bgSibTrans2D1" presStyleIdx="1" presStyleCnt="7"/>
      <dgm:spPr/>
    </dgm:pt>
    <dgm:pt modelId="{DD0EAC38-988C-47EA-91E9-D13C7415AA14}" type="pres">
      <dgm:prSet presAssocID="{D5786180-E10D-41E7-9695-5E4CC75144ED}" presName="node" presStyleLbl="node1" presStyleIdx="1" presStyleCnt="7">
        <dgm:presLayoutVars>
          <dgm:bulletEnabled val="1"/>
        </dgm:presLayoutVars>
      </dgm:prSet>
      <dgm:spPr/>
    </dgm:pt>
    <dgm:pt modelId="{76D0CB0B-695A-405E-9020-923FE9657F31}" type="pres">
      <dgm:prSet presAssocID="{B5B6DE17-48E9-4163-B691-F66CFF814FEF}" presName="parTrans" presStyleLbl="bgSibTrans2D1" presStyleIdx="2" presStyleCnt="7"/>
      <dgm:spPr/>
    </dgm:pt>
    <dgm:pt modelId="{21657838-ABF2-4096-8B65-90B90764721E}" type="pres">
      <dgm:prSet presAssocID="{6B68B27A-A1E4-47FB-AA73-1DF084085CC6}" presName="node" presStyleLbl="node1" presStyleIdx="2" presStyleCnt="7">
        <dgm:presLayoutVars>
          <dgm:bulletEnabled val="1"/>
        </dgm:presLayoutVars>
      </dgm:prSet>
      <dgm:spPr/>
    </dgm:pt>
    <dgm:pt modelId="{2AE18E68-AB5B-4B89-B66D-404ED959E3FD}" type="pres">
      <dgm:prSet presAssocID="{A00E2FA7-BB32-4185-8B8A-18A259F06B18}" presName="parTrans" presStyleLbl="bgSibTrans2D1" presStyleIdx="3" presStyleCnt="7"/>
      <dgm:spPr/>
    </dgm:pt>
    <dgm:pt modelId="{502F4BFB-0715-462F-BC53-89F16D87AEC6}" type="pres">
      <dgm:prSet presAssocID="{68E8D504-05EC-41FB-89AD-3B048C97CB2E}" presName="node" presStyleLbl="node1" presStyleIdx="3" presStyleCnt="7">
        <dgm:presLayoutVars>
          <dgm:bulletEnabled val="1"/>
        </dgm:presLayoutVars>
      </dgm:prSet>
      <dgm:spPr/>
    </dgm:pt>
    <dgm:pt modelId="{9615E61F-1B00-43BE-A521-EC57E118D8DF}" type="pres">
      <dgm:prSet presAssocID="{3E6A3CF1-54D4-4E27-944F-CA9FA2FEB58A}" presName="parTrans" presStyleLbl="bgSibTrans2D1" presStyleIdx="4" presStyleCnt="7"/>
      <dgm:spPr/>
    </dgm:pt>
    <dgm:pt modelId="{6F5B978A-5165-4FA8-8CFE-FEA597BED90D}" type="pres">
      <dgm:prSet presAssocID="{C8B7539E-BFB0-4919-9B34-F414D3F1C4C5}" presName="node" presStyleLbl="node1" presStyleIdx="4" presStyleCnt="7">
        <dgm:presLayoutVars>
          <dgm:bulletEnabled val="1"/>
        </dgm:presLayoutVars>
      </dgm:prSet>
      <dgm:spPr/>
    </dgm:pt>
    <dgm:pt modelId="{3CA6B714-4EC6-4B9F-B466-D166DCA60B3F}" type="pres">
      <dgm:prSet presAssocID="{FC96A8EA-FD48-494A-8302-A552D58C0D98}" presName="parTrans" presStyleLbl="bgSibTrans2D1" presStyleIdx="5" presStyleCnt="7"/>
      <dgm:spPr/>
    </dgm:pt>
    <dgm:pt modelId="{BADCE8FD-01D5-44F5-BE98-6CEBFB9FFDAB}" type="pres">
      <dgm:prSet presAssocID="{5E715A21-8687-4D5D-8CE9-181B0AFFBA82}" presName="node" presStyleLbl="node1" presStyleIdx="5" presStyleCnt="7">
        <dgm:presLayoutVars>
          <dgm:bulletEnabled val="1"/>
        </dgm:presLayoutVars>
      </dgm:prSet>
      <dgm:spPr/>
    </dgm:pt>
    <dgm:pt modelId="{B6B25C7F-3B29-470A-A220-949DD10FB367}" type="pres">
      <dgm:prSet presAssocID="{F14A5322-B6C7-4932-B615-4951777A6809}" presName="parTrans" presStyleLbl="bgSibTrans2D1" presStyleIdx="6" presStyleCnt="7"/>
      <dgm:spPr/>
    </dgm:pt>
    <dgm:pt modelId="{274F18C0-CB8A-43BF-8D40-F56628EE40C0}" type="pres">
      <dgm:prSet presAssocID="{7B19B7F7-7FC5-4597-A9F8-3B07A5019C5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C5BF06-379B-4EBE-804E-A3FC4E1D817C}" srcId="{E1167B35-AE5B-4208-8D16-9A13C2F4BF24}" destId="{7B19B7F7-7FC5-4597-A9F8-3B07A5019C50}" srcOrd="6" destOrd="0" parTransId="{F14A5322-B6C7-4932-B615-4951777A6809}" sibTransId="{6BD930D9-A060-456B-BAB1-DA1E9695743D}"/>
    <dgm:cxn modelId="{47788D09-9861-41B9-81BB-B0980990C6C3}" srcId="{4FDD52B6-ADA6-4287-AC7E-5AAF5D0BD86E}" destId="{E1167B35-AE5B-4208-8D16-9A13C2F4BF24}" srcOrd="0" destOrd="0" parTransId="{96420595-E735-4ED3-A558-B9D283978B6C}" sibTransId="{CA994791-02C8-43D6-986C-CF41AACC4664}"/>
    <dgm:cxn modelId="{199E060B-4F6E-47C2-8E15-77052E634716}" srcId="{E1167B35-AE5B-4208-8D16-9A13C2F4BF24}" destId="{D5786180-E10D-41E7-9695-5E4CC75144ED}" srcOrd="1" destOrd="0" parTransId="{924CF8D9-360F-4D64-8A0E-234B3475AC1A}" sibTransId="{CE2EA3C3-96CF-42AD-8874-18045225CE7E}"/>
    <dgm:cxn modelId="{D53FCA0F-7632-46DB-91E0-80D6260BDA3D}" type="presOf" srcId="{E1167B35-AE5B-4208-8D16-9A13C2F4BF24}" destId="{FFA8514A-1A82-4069-ABC3-04DD2EA89FEF}" srcOrd="0" destOrd="0" presId="urn:microsoft.com/office/officeart/2005/8/layout/radial4"/>
    <dgm:cxn modelId="{41DF1C16-08E9-4BFB-890D-412D112E6188}" srcId="{E1167B35-AE5B-4208-8D16-9A13C2F4BF24}" destId="{5E715A21-8687-4D5D-8CE9-181B0AFFBA82}" srcOrd="5" destOrd="0" parTransId="{FC96A8EA-FD48-494A-8302-A552D58C0D98}" sibTransId="{0CDFE209-EF15-4A18-ADD5-6967D337531D}"/>
    <dgm:cxn modelId="{D8A4611E-1969-4B25-9121-40B3F54DA9B1}" type="presOf" srcId="{3FDA62A6-6D99-45AC-AD78-EEA0973582C9}" destId="{06BB283C-0407-4753-9EF6-A72D40A9D73F}" srcOrd="0" destOrd="0" presId="urn:microsoft.com/office/officeart/2005/8/layout/radial4"/>
    <dgm:cxn modelId="{C7C1A021-26B3-43C8-B59E-0DC1358210D8}" type="presOf" srcId="{D5786180-E10D-41E7-9695-5E4CC75144ED}" destId="{DD0EAC38-988C-47EA-91E9-D13C7415AA14}" srcOrd="0" destOrd="0" presId="urn:microsoft.com/office/officeart/2005/8/layout/radial4"/>
    <dgm:cxn modelId="{9632DB25-1538-4323-87AF-252C5B6D3038}" type="presOf" srcId="{924CF8D9-360F-4D64-8A0E-234B3475AC1A}" destId="{EE879401-0C60-4C2D-BF55-C06BAC70FA82}" srcOrd="0" destOrd="0" presId="urn:microsoft.com/office/officeart/2005/8/layout/radial4"/>
    <dgm:cxn modelId="{7DE4893A-CDC5-4E1B-A205-417C687FA257}" type="presOf" srcId="{B5B6DE17-48E9-4163-B691-F66CFF814FEF}" destId="{76D0CB0B-695A-405E-9020-923FE9657F31}" srcOrd="0" destOrd="0" presId="urn:microsoft.com/office/officeart/2005/8/layout/radial4"/>
    <dgm:cxn modelId="{4D8A003B-77E6-4E7F-A9FB-7A2CE7547D4E}" type="presOf" srcId="{C8B7539E-BFB0-4919-9B34-F414D3F1C4C5}" destId="{6F5B978A-5165-4FA8-8CFE-FEA597BED90D}" srcOrd="0" destOrd="0" presId="urn:microsoft.com/office/officeart/2005/8/layout/radial4"/>
    <dgm:cxn modelId="{7A3F2D63-4786-431A-B082-59790269AEEF}" srcId="{E1167B35-AE5B-4208-8D16-9A13C2F4BF24}" destId="{CA659A4E-7607-4F33-8255-D300920ABB08}" srcOrd="0" destOrd="0" parTransId="{3FDA62A6-6D99-45AC-AD78-EEA0973582C9}" sibTransId="{06F963CD-739D-4511-83DF-47BE597345CE}"/>
    <dgm:cxn modelId="{D595EF4A-950E-462A-8D0D-F0C93740297A}" type="presOf" srcId="{68E8D504-05EC-41FB-89AD-3B048C97CB2E}" destId="{502F4BFB-0715-462F-BC53-89F16D87AEC6}" srcOrd="0" destOrd="0" presId="urn:microsoft.com/office/officeart/2005/8/layout/radial4"/>
    <dgm:cxn modelId="{16913C76-2BD9-43E7-8385-BEB4CEDCC4B7}" type="presOf" srcId="{3E6A3CF1-54D4-4E27-944F-CA9FA2FEB58A}" destId="{9615E61F-1B00-43BE-A521-EC57E118D8DF}" srcOrd="0" destOrd="0" presId="urn:microsoft.com/office/officeart/2005/8/layout/radial4"/>
    <dgm:cxn modelId="{7082C478-DC0F-4F73-B01E-1100E99618B2}" type="presOf" srcId="{A00E2FA7-BB32-4185-8B8A-18A259F06B18}" destId="{2AE18E68-AB5B-4B89-B66D-404ED959E3FD}" srcOrd="0" destOrd="0" presId="urn:microsoft.com/office/officeart/2005/8/layout/radial4"/>
    <dgm:cxn modelId="{BDFAF57A-8544-4D1A-8C31-F8DA41675692}" srcId="{E1167B35-AE5B-4208-8D16-9A13C2F4BF24}" destId="{C8B7539E-BFB0-4919-9B34-F414D3F1C4C5}" srcOrd="4" destOrd="0" parTransId="{3E6A3CF1-54D4-4E27-944F-CA9FA2FEB58A}" sibTransId="{98645216-C52A-4D1B-880E-41AC77F70BBE}"/>
    <dgm:cxn modelId="{AC9F2981-C97D-4E89-A75E-2EFC6537E765}" srcId="{E1167B35-AE5B-4208-8D16-9A13C2F4BF24}" destId="{68E8D504-05EC-41FB-89AD-3B048C97CB2E}" srcOrd="3" destOrd="0" parTransId="{A00E2FA7-BB32-4185-8B8A-18A259F06B18}" sibTransId="{ADE10510-4721-43CA-BA0B-89B63A75A803}"/>
    <dgm:cxn modelId="{41443185-2AEF-49AC-AA91-46AA3E5DFAAB}" srcId="{E1167B35-AE5B-4208-8D16-9A13C2F4BF24}" destId="{6B68B27A-A1E4-47FB-AA73-1DF084085CC6}" srcOrd="2" destOrd="0" parTransId="{B5B6DE17-48E9-4163-B691-F66CFF814FEF}" sibTransId="{EF2D47CD-D235-43DE-A239-037ACE0BC11D}"/>
    <dgm:cxn modelId="{24ADB588-A9AD-40B7-AE8C-BAFDF5D52175}" type="presOf" srcId="{CA659A4E-7607-4F33-8255-D300920ABB08}" destId="{416927E1-ECB1-40CB-8FC8-D8B285B102A7}" srcOrd="0" destOrd="0" presId="urn:microsoft.com/office/officeart/2005/8/layout/radial4"/>
    <dgm:cxn modelId="{593483B9-2C3E-425C-8116-FC77EACAF477}" type="presOf" srcId="{4FDD52B6-ADA6-4287-AC7E-5AAF5D0BD86E}" destId="{AD5F01E0-8C18-4E30-9740-A4FEF9B8C9E0}" srcOrd="0" destOrd="0" presId="urn:microsoft.com/office/officeart/2005/8/layout/radial4"/>
    <dgm:cxn modelId="{851A5ECB-8D73-42D9-91E5-88169D45CB25}" type="presOf" srcId="{7B19B7F7-7FC5-4597-A9F8-3B07A5019C50}" destId="{274F18C0-CB8A-43BF-8D40-F56628EE40C0}" srcOrd="0" destOrd="0" presId="urn:microsoft.com/office/officeart/2005/8/layout/radial4"/>
    <dgm:cxn modelId="{5C7DD3DD-F8FF-4779-9281-5F1158E97A86}" type="presOf" srcId="{FC96A8EA-FD48-494A-8302-A552D58C0D98}" destId="{3CA6B714-4EC6-4B9F-B466-D166DCA60B3F}" srcOrd="0" destOrd="0" presId="urn:microsoft.com/office/officeart/2005/8/layout/radial4"/>
    <dgm:cxn modelId="{DF940AE6-3FD7-47E2-B8A7-0507911FFE2D}" type="presOf" srcId="{6B68B27A-A1E4-47FB-AA73-1DF084085CC6}" destId="{21657838-ABF2-4096-8B65-90B90764721E}" srcOrd="0" destOrd="0" presId="urn:microsoft.com/office/officeart/2005/8/layout/radial4"/>
    <dgm:cxn modelId="{8D2581ED-E54C-4466-8E65-14ABE7F459BA}" type="presOf" srcId="{F14A5322-B6C7-4932-B615-4951777A6809}" destId="{B6B25C7F-3B29-470A-A220-949DD10FB367}" srcOrd="0" destOrd="0" presId="urn:microsoft.com/office/officeart/2005/8/layout/radial4"/>
    <dgm:cxn modelId="{D2A09CFB-C7D7-4F2E-BD9B-3240A26E2CD7}" type="presOf" srcId="{5E715A21-8687-4D5D-8CE9-181B0AFFBA82}" destId="{BADCE8FD-01D5-44F5-BE98-6CEBFB9FFDAB}" srcOrd="0" destOrd="0" presId="urn:microsoft.com/office/officeart/2005/8/layout/radial4"/>
    <dgm:cxn modelId="{BC2103A3-B5A2-4475-B0E4-C9601352C5A1}" type="presParOf" srcId="{AD5F01E0-8C18-4E30-9740-A4FEF9B8C9E0}" destId="{FFA8514A-1A82-4069-ABC3-04DD2EA89FEF}" srcOrd="0" destOrd="0" presId="urn:microsoft.com/office/officeart/2005/8/layout/radial4"/>
    <dgm:cxn modelId="{72DAF262-9635-404D-9A04-5F5338D057A8}" type="presParOf" srcId="{AD5F01E0-8C18-4E30-9740-A4FEF9B8C9E0}" destId="{06BB283C-0407-4753-9EF6-A72D40A9D73F}" srcOrd="1" destOrd="0" presId="urn:microsoft.com/office/officeart/2005/8/layout/radial4"/>
    <dgm:cxn modelId="{9A3913DA-5677-4B91-8484-2FAED15DDAE3}" type="presParOf" srcId="{AD5F01E0-8C18-4E30-9740-A4FEF9B8C9E0}" destId="{416927E1-ECB1-40CB-8FC8-D8B285B102A7}" srcOrd="2" destOrd="0" presId="urn:microsoft.com/office/officeart/2005/8/layout/radial4"/>
    <dgm:cxn modelId="{BB499CF0-06D0-4871-8699-960F96A34697}" type="presParOf" srcId="{AD5F01E0-8C18-4E30-9740-A4FEF9B8C9E0}" destId="{EE879401-0C60-4C2D-BF55-C06BAC70FA82}" srcOrd="3" destOrd="0" presId="urn:microsoft.com/office/officeart/2005/8/layout/radial4"/>
    <dgm:cxn modelId="{E363EEC1-6817-43C2-A9EB-F400E023E669}" type="presParOf" srcId="{AD5F01E0-8C18-4E30-9740-A4FEF9B8C9E0}" destId="{DD0EAC38-988C-47EA-91E9-D13C7415AA14}" srcOrd="4" destOrd="0" presId="urn:microsoft.com/office/officeart/2005/8/layout/radial4"/>
    <dgm:cxn modelId="{8239144A-5273-403C-925F-2EC5BBFE6A82}" type="presParOf" srcId="{AD5F01E0-8C18-4E30-9740-A4FEF9B8C9E0}" destId="{76D0CB0B-695A-405E-9020-923FE9657F31}" srcOrd="5" destOrd="0" presId="urn:microsoft.com/office/officeart/2005/8/layout/radial4"/>
    <dgm:cxn modelId="{40ED6717-261F-4459-BC99-85519DE0CA1F}" type="presParOf" srcId="{AD5F01E0-8C18-4E30-9740-A4FEF9B8C9E0}" destId="{21657838-ABF2-4096-8B65-90B90764721E}" srcOrd="6" destOrd="0" presId="urn:microsoft.com/office/officeart/2005/8/layout/radial4"/>
    <dgm:cxn modelId="{988030CD-F563-4484-8517-971E447150B0}" type="presParOf" srcId="{AD5F01E0-8C18-4E30-9740-A4FEF9B8C9E0}" destId="{2AE18E68-AB5B-4B89-B66D-404ED959E3FD}" srcOrd="7" destOrd="0" presId="urn:microsoft.com/office/officeart/2005/8/layout/radial4"/>
    <dgm:cxn modelId="{079BF1B6-3564-4BE2-ABC7-E674FEBC547A}" type="presParOf" srcId="{AD5F01E0-8C18-4E30-9740-A4FEF9B8C9E0}" destId="{502F4BFB-0715-462F-BC53-89F16D87AEC6}" srcOrd="8" destOrd="0" presId="urn:microsoft.com/office/officeart/2005/8/layout/radial4"/>
    <dgm:cxn modelId="{E1E312DC-597C-4D2C-8ABE-4CDEB31D90C8}" type="presParOf" srcId="{AD5F01E0-8C18-4E30-9740-A4FEF9B8C9E0}" destId="{9615E61F-1B00-43BE-A521-EC57E118D8DF}" srcOrd="9" destOrd="0" presId="urn:microsoft.com/office/officeart/2005/8/layout/radial4"/>
    <dgm:cxn modelId="{75D13B64-786A-4633-991D-1E382FDD6EC9}" type="presParOf" srcId="{AD5F01E0-8C18-4E30-9740-A4FEF9B8C9E0}" destId="{6F5B978A-5165-4FA8-8CFE-FEA597BED90D}" srcOrd="10" destOrd="0" presId="urn:microsoft.com/office/officeart/2005/8/layout/radial4"/>
    <dgm:cxn modelId="{0D781F74-FBF8-4CA0-9042-BC67E0AA93DB}" type="presParOf" srcId="{AD5F01E0-8C18-4E30-9740-A4FEF9B8C9E0}" destId="{3CA6B714-4EC6-4B9F-B466-D166DCA60B3F}" srcOrd="11" destOrd="0" presId="urn:microsoft.com/office/officeart/2005/8/layout/radial4"/>
    <dgm:cxn modelId="{B5D8AE27-2E9F-4B44-BAC0-6FD56FAD3192}" type="presParOf" srcId="{AD5F01E0-8C18-4E30-9740-A4FEF9B8C9E0}" destId="{BADCE8FD-01D5-44F5-BE98-6CEBFB9FFDAB}" srcOrd="12" destOrd="0" presId="urn:microsoft.com/office/officeart/2005/8/layout/radial4"/>
    <dgm:cxn modelId="{66DEFE86-1DC2-4E0C-8341-18CD2A8E0729}" type="presParOf" srcId="{AD5F01E0-8C18-4E30-9740-A4FEF9B8C9E0}" destId="{B6B25C7F-3B29-470A-A220-949DD10FB367}" srcOrd="13" destOrd="0" presId="urn:microsoft.com/office/officeart/2005/8/layout/radial4"/>
    <dgm:cxn modelId="{BBBDBB60-AA4A-4FD2-B33D-B78183390A93}" type="presParOf" srcId="{AD5F01E0-8C18-4E30-9740-A4FEF9B8C9E0}" destId="{274F18C0-CB8A-43BF-8D40-F56628EE40C0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514A-1A82-4069-ABC3-04DD2EA89FEF}">
      <dsp:nvSpPr>
        <dsp:cNvPr id="0" name=""/>
        <dsp:cNvSpPr/>
      </dsp:nvSpPr>
      <dsp:spPr>
        <a:xfrm>
          <a:off x="2292548" y="2369110"/>
          <a:ext cx="1510903" cy="1510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Information Security and Privacy</a:t>
          </a:r>
        </a:p>
      </dsp:txBody>
      <dsp:txXfrm>
        <a:off x="2513815" y="2590377"/>
        <a:ext cx="1068369" cy="1068369"/>
      </dsp:txXfrm>
    </dsp:sp>
    <dsp:sp modelId="{06BB283C-0407-4753-9EF6-A72D40A9D73F}">
      <dsp:nvSpPr>
        <dsp:cNvPr id="0" name=""/>
        <dsp:cNvSpPr/>
      </dsp:nvSpPr>
      <dsp:spPr>
        <a:xfrm rot="10800000">
          <a:off x="530476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27E1-ECB1-40CB-8FC8-D8B285B102A7}">
      <dsp:nvSpPr>
        <dsp:cNvPr id="0" name=""/>
        <dsp:cNvSpPr/>
      </dsp:nvSpPr>
      <dsp:spPr>
        <a:xfrm>
          <a:off x="1660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Motivation, Schutzziele </a:t>
          </a:r>
        </a:p>
      </dsp:txBody>
      <dsp:txXfrm>
        <a:off x="26442" y="2726291"/>
        <a:ext cx="1008068" cy="796541"/>
      </dsp:txXfrm>
    </dsp:sp>
    <dsp:sp modelId="{EE879401-0C60-4C2D-BF55-C06BAC70FA82}">
      <dsp:nvSpPr>
        <dsp:cNvPr id="0" name=""/>
        <dsp:cNvSpPr/>
      </dsp:nvSpPr>
      <dsp:spPr>
        <a:xfrm rot="12600000">
          <a:off x="756216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AC38-988C-47EA-91E9-D13C7415AA14}">
      <dsp:nvSpPr>
        <dsp:cNvPr id="0" name=""/>
        <dsp:cNvSpPr/>
      </dsp:nvSpPr>
      <dsp:spPr>
        <a:xfrm>
          <a:off x="338944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Definitionen:</a:t>
          </a:r>
          <a:br>
            <a:rPr lang="de-DE" sz="1050" kern="1200" dirty="0"/>
          </a:br>
          <a:r>
            <a:rPr lang="de-DE" sz="1050" kern="1200" dirty="0"/>
            <a:t>Werte, Schwachstellen, Angriffe</a:t>
          </a:r>
        </a:p>
      </dsp:txBody>
      <dsp:txXfrm>
        <a:off x="363726" y="1467529"/>
        <a:ext cx="1008068" cy="796541"/>
      </dsp:txXfrm>
    </dsp:sp>
    <dsp:sp modelId="{76D0CB0B-695A-405E-9020-923FE9657F31}">
      <dsp:nvSpPr>
        <dsp:cNvPr id="0" name=""/>
        <dsp:cNvSpPr/>
      </dsp:nvSpPr>
      <dsp:spPr>
        <a:xfrm rot="14400000">
          <a:off x="1372948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57838-ABF2-4096-8B65-90B90764721E}">
      <dsp:nvSpPr>
        <dsp:cNvPr id="0" name=""/>
        <dsp:cNvSpPr/>
      </dsp:nvSpPr>
      <dsp:spPr>
        <a:xfrm>
          <a:off x="1260422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Theorie</a:t>
          </a:r>
          <a:br>
            <a:rPr lang="de-DE" sz="1050" kern="1200" dirty="0"/>
          </a:br>
          <a:r>
            <a:rPr lang="de-DE" sz="1050" kern="1200" dirty="0"/>
            <a:t>Rechtliches</a:t>
          </a:r>
          <a:br>
            <a:rPr lang="de-DE" sz="1050" kern="1200" dirty="0"/>
          </a:br>
          <a:r>
            <a:rPr lang="de-DE" sz="1050" kern="1200" dirty="0"/>
            <a:t>Organisation</a:t>
          </a:r>
        </a:p>
      </dsp:txBody>
      <dsp:txXfrm>
        <a:off x="1285204" y="546052"/>
        <a:ext cx="1008068" cy="796541"/>
      </dsp:txXfrm>
    </dsp:sp>
    <dsp:sp modelId="{2AE18E68-AB5B-4B89-B66D-404ED959E3FD}">
      <dsp:nvSpPr>
        <dsp:cNvPr id="0" name=""/>
        <dsp:cNvSpPr/>
      </dsp:nvSpPr>
      <dsp:spPr>
        <a:xfrm rot="16200000">
          <a:off x="2215421" y="1224314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4BFB-0715-462F-BC53-89F16D87AEC6}">
      <dsp:nvSpPr>
        <dsp:cNvPr id="0" name=""/>
        <dsp:cNvSpPr/>
      </dsp:nvSpPr>
      <dsp:spPr>
        <a:xfrm>
          <a:off x="2519183" y="183986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Sicherheitsstandards</a:t>
          </a:r>
          <a:br>
            <a:rPr lang="de-DE" sz="1050" kern="1200" dirty="0"/>
          </a:br>
          <a:r>
            <a:rPr lang="de-DE" sz="1050" kern="1200" dirty="0"/>
            <a:t>ISO IEC 2700</a:t>
          </a:r>
          <a:br>
            <a:rPr lang="de-DE" sz="1050" kern="1200" dirty="0"/>
          </a:br>
          <a:r>
            <a:rPr lang="de-DE" sz="1050" kern="1200" dirty="0"/>
            <a:t>BSI</a:t>
          </a:r>
        </a:p>
      </dsp:txBody>
      <dsp:txXfrm>
        <a:off x="2543965" y="208768"/>
        <a:ext cx="1008068" cy="796541"/>
      </dsp:txXfrm>
    </dsp:sp>
    <dsp:sp modelId="{9615E61F-1B00-43BE-A521-EC57E118D8DF}">
      <dsp:nvSpPr>
        <dsp:cNvPr id="0" name=""/>
        <dsp:cNvSpPr/>
      </dsp:nvSpPr>
      <dsp:spPr>
        <a:xfrm rot="18000000">
          <a:off x="3057893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B978A-5165-4FA8-8CFE-FEA597BED90D}">
      <dsp:nvSpPr>
        <dsp:cNvPr id="0" name=""/>
        <dsp:cNvSpPr/>
      </dsp:nvSpPr>
      <dsp:spPr>
        <a:xfrm>
          <a:off x="3777945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Authentication</a:t>
          </a:r>
        </a:p>
      </dsp:txBody>
      <dsp:txXfrm>
        <a:off x="3802727" y="546052"/>
        <a:ext cx="1008068" cy="796541"/>
      </dsp:txXfrm>
    </dsp:sp>
    <dsp:sp modelId="{3CA6B714-4EC6-4B9F-B466-D166DCA60B3F}">
      <dsp:nvSpPr>
        <dsp:cNvPr id="0" name=""/>
        <dsp:cNvSpPr/>
      </dsp:nvSpPr>
      <dsp:spPr>
        <a:xfrm rot="19800000">
          <a:off x="3674625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CE8FD-01D5-44F5-BE98-6CEBFB9FFDAB}">
      <dsp:nvSpPr>
        <dsp:cNvPr id="0" name=""/>
        <dsp:cNvSpPr/>
      </dsp:nvSpPr>
      <dsp:spPr>
        <a:xfrm>
          <a:off x="4699423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Kryptologie </a:t>
          </a:r>
        </a:p>
      </dsp:txBody>
      <dsp:txXfrm>
        <a:off x="4724205" y="1467529"/>
        <a:ext cx="1008068" cy="796541"/>
      </dsp:txXfrm>
    </dsp:sp>
    <dsp:sp modelId="{B6B25C7F-3B29-470A-A220-949DD10FB367}">
      <dsp:nvSpPr>
        <dsp:cNvPr id="0" name=""/>
        <dsp:cNvSpPr/>
      </dsp:nvSpPr>
      <dsp:spPr>
        <a:xfrm>
          <a:off x="3900365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F18C0-CB8A-43BF-8D40-F56628EE40C0}">
      <dsp:nvSpPr>
        <dsp:cNvPr id="0" name=""/>
        <dsp:cNvSpPr/>
      </dsp:nvSpPr>
      <dsp:spPr>
        <a:xfrm>
          <a:off x="5036707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Faktor Mensch</a:t>
          </a:r>
        </a:p>
      </dsp:txBody>
      <dsp:txXfrm>
        <a:off x="5061489" y="2726291"/>
        <a:ext cx="1008068" cy="796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514A-1A82-4069-ABC3-04DD2EA89FEF}">
      <dsp:nvSpPr>
        <dsp:cNvPr id="0" name=""/>
        <dsp:cNvSpPr/>
      </dsp:nvSpPr>
      <dsp:spPr>
        <a:xfrm>
          <a:off x="2292548" y="2369110"/>
          <a:ext cx="1510903" cy="1510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Information Security and Privacy</a:t>
          </a:r>
        </a:p>
      </dsp:txBody>
      <dsp:txXfrm>
        <a:off x="2513815" y="2590377"/>
        <a:ext cx="1068369" cy="1068369"/>
      </dsp:txXfrm>
    </dsp:sp>
    <dsp:sp modelId="{06BB283C-0407-4753-9EF6-A72D40A9D73F}">
      <dsp:nvSpPr>
        <dsp:cNvPr id="0" name=""/>
        <dsp:cNvSpPr/>
      </dsp:nvSpPr>
      <dsp:spPr>
        <a:xfrm rot="10800000">
          <a:off x="530476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27E1-ECB1-40CB-8FC8-D8B285B102A7}">
      <dsp:nvSpPr>
        <dsp:cNvPr id="0" name=""/>
        <dsp:cNvSpPr/>
      </dsp:nvSpPr>
      <dsp:spPr>
        <a:xfrm>
          <a:off x="1660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Motivation, Schutzziele </a:t>
          </a:r>
        </a:p>
      </dsp:txBody>
      <dsp:txXfrm>
        <a:off x="26442" y="2726291"/>
        <a:ext cx="1008068" cy="796541"/>
      </dsp:txXfrm>
    </dsp:sp>
    <dsp:sp modelId="{EE879401-0C60-4C2D-BF55-C06BAC70FA82}">
      <dsp:nvSpPr>
        <dsp:cNvPr id="0" name=""/>
        <dsp:cNvSpPr/>
      </dsp:nvSpPr>
      <dsp:spPr>
        <a:xfrm rot="12600000">
          <a:off x="756216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AC38-988C-47EA-91E9-D13C7415AA14}">
      <dsp:nvSpPr>
        <dsp:cNvPr id="0" name=""/>
        <dsp:cNvSpPr/>
      </dsp:nvSpPr>
      <dsp:spPr>
        <a:xfrm>
          <a:off x="338944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Definitionen:</a:t>
          </a:r>
          <a:br>
            <a:rPr lang="de-DE" sz="1050" kern="1200" dirty="0"/>
          </a:br>
          <a:r>
            <a:rPr lang="de-DE" sz="1050" kern="1200" dirty="0"/>
            <a:t>Werte, Schwachstellen, Angriffe</a:t>
          </a:r>
        </a:p>
      </dsp:txBody>
      <dsp:txXfrm>
        <a:off x="363726" y="1467529"/>
        <a:ext cx="1008068" cy="796541"/>
      </dsp:txXfrm>
    </dsp:sp>
    <dsp:sp modelId="{76D0CB0B-695A-405E-9020-923FE9657F31}">
      <dsp:nvSpPr>
        <dsp:cNvPr id="0" name=""/>
        <dsp:cNvSpPr/>
      </dsp:nvSpPr>
      <dsp:spPr>
        <a:xfrm rot="14400000">
          <a:off x="1372948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57838-ABF2-4096-8B65-90B90764721E}">
      <dsp:nvSpPr>
        <dsp:cNvPr id="0" name=""/>
        <dsp:cNvSpPr/>
      </dsp:nvSpPr>
      <dsp:spPr>
        <a:xfrm>
          <a:off x="1260422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Theorie</a:t>
          </a:r>
          <a:br>
            <a:rPr lang="de-DE" sz="1050" kern="1200" dirty="0"/>
          </a:br>
          <a:r>
            <a:rPr lang="de-DE" sz="1050" kern="1200" dirty="0"/>
            <a:t>Rechtliches</a:t>
          </a:r>
          <a:br>
            <a:rPr lang="de-DE" sz="1050" kern="1200" dirty="0"/>
          </a:br>
          <a:r>
            <a:rPr lang="de-DE" sz="1050" kern="1200" dirty="0"/>
            <a:t>Organisation</a:t>
          </a:r>
        </a:p>
      </dsp:txBody>
      <dsp:txXfrm>
        <a:off x="1285204" y="546052"/>
        <a:ext cx="1008068" cy="796541"/>
      </dsp:txXfrm>
    </dsp:sp>
    <dsp:sp modelId="{2AE18E68-AB5B-4B89-B66D-404ED959E3FD}">
      <dsp:nvSpPr>
        <dsp:cNvPr id="0" name=""/>
        <dsp:cNvSpPr/>
      </dsp:nvSpPr>
      <dsp:spPr>
        <a:xfrm rot="16200000">
          <a:off x="2215421" y="1224314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4BFB-0715-462F-BC53-89F16D87AEC6}">
      <dsp:nvSpPr>
        <dsp:cNvPr id="0" name=""/>
        <dsp:cNvSpPr/>
      </dsp:nvSpPr>
      <dsp:spPr>
        <a:xfrm>
          <a:off x="2519183" y="183986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Sicherheitsstandards</a:t>
          </a:r>
          <a:br>
            <a:rPr lang="de-DE" sz="1050" kern="1200" dirty="0"/>
          </a:br>
          <a:r>
            <a:rPr lang="de-DE" sz="1050" kern="1200" dirty="0"/>
            <a:t>ISO IEC 2700</a:t>
          </a:r>
          <a:br>
            <a:rPr lang="de-DE" sz="1050" kern="1200" dirty="0"/>
          </a:br>
          <a:r>
            <a:rPr lang="de-DE" sz="1050" kern="1200" dirty="0"/>
            <a:t>BSI</a:t>
          </a:r>
        </a:p>
      </dsp:txBody>
      <dsp:txXfrm>
        <a:off x="2543965" y="208768"/>
        <a:ext cx="1008068" cy="796541"/>
      </dsp:txXfrm>
    </dsp:sp>
    <dsp:sp modelId="{9615E61F-1B00-43BE-A521-EC57E118D8DF}">
      <dsp:nvSpPr>
        <dsp:cNvPr id="0" name=""/>
        <dsp:cNvSpPr/>
      </dsp:nvSpPr>
      <dsp:spPr>
        <a:xfrm rot="18000000">
          <a:off x="3057893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B978A-5165-4FA8-8CFE-FEA597BED90D}">
      <dsp:nvSpPr>
        <dsp:cNvPr id="0" name=""/>
        <dsp:cNvSpPr/>
      </dsp:nvSpPr>
      <dsp:spPr>
        <a:xfrm>
          <a:off x="3777945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Authentication</a:t>
          </a:r>
        </a:p>
      </dsp:txBody>
      <dsp:txXfrm>
        <a:off x="3802727" y="546052"/>
        <a:ext cx="1008068" cy="796541"/>
      </dsp:txXfrm>
    </dsp:sp>
    <dsp:sp modelId="{3CA6B714-4EC6-4B9F-B466-D166DCA60B3F}">
      <dsp:nvSpPr>
        <dsp:cNvPr id="0" name=""/>
        <dsp:cNvSpPr/>
      </dsp:nvSpPr>
      <dsp:spPr>
        <a:xfrm rot="19800000">
          <a:off x="3674625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CE8FD-01D5-44F5-BE98-6CEBFB9FFDAB}">
      <dsp:nvSpPr>
        <dsp:cNvPr id="0" name=""/>
        <dsp:cNvSpPr/>
      </dsp:nvSpPr>
      <dsp:spPr>
        <a:xfrm>
          <a:off x="4699423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Kryptologie </a:t>
          </a:r>
        </a:p>
      </dsp:txBody>
      <dsp:txXfrm>
        <a:off x="4724205" y="1467529"/>
        <a:ext cx="1008068" cy="796541"/>
      </dsp:txXfrm>
    </dsp:sp>
    <dsp:sp modelId="{B6B25C7F-3B29-470A-A220-949DD10FB367}">
      <dsp:nvSpPr>
        <dsp:cNvPr id="0" name=""/>
        <dsp:cNvSpPr/>
      </dsp:nvSpPr>
      <dsp:spPr>
        <a:xfrm>
          <a:off x="3900365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F18C0-CB8A-43BF-8D40-F56628EE40C0}">
      <dsp:nvSpPr>
        <dsp:cNvPr id="0" name=""/>
        <dsp:cNvSpPr/>
      </dsp:nvSpPr>
      <dsp:spPr>
        <a:xfrm>
          <a:off x="5036707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Faktor Mensch</a:t>
          </a:r>
        </a:p>
      </dsp:txBody>
      <dsp:txXfrm>
        <a:off x="5061489" y="2726291"/>
        <a:ext cx="1008068" cy="79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-hs.de/informatik/einstieg-ins-studium/studieninteressierte-informati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link.springer.com/book/10.1007/978-3-658-25398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Information Security and Privacy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171CF20-0ABA-4304-085A-98B4FCC95109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5964797-1E60-7FD7-4567-71FA8010CF37}"/>
              </a:ext>
            </a:extLst>
          </p:cNvPr>
          <p:cNvSpPr/>
          <p:nvPr/>
        </p:nvSpPr>
        <p:spPr>
          <a:xfrm>
            <a:off x="1548133" y="76257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E61697F-62C1-EACA-C372-AC44FF146169}"/>
              </a:ext>
            </a:extLst>
          </p:cNvPr>
          <p:cNvSpPr txBox="1"/>
          <p:nvPr/>
        </p:nvSpPr>
        <p:spPr>
          <a:xfrm>
            <a:off x="1859378" y="807619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LDI </a:t>
            </a:r>
          </a:p>
        </p:txBody>
      </p:sp>
    </p:spTree>
    <p:extLst>
      <p:ext uri="{BB962C8B-B14F-4D97-AF65-F5344CB8AC3E}">
        <p14:creationId xmlns:p14="http://schemas.microsoft.com/office/powerpoint/2010/main" val="286721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6" y="1728082"/>
            <a:ext cx="6354363" cy="18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6" y="1728082"/>
            <a:ext cx="6354363" cy="180937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A0AC724-2F08-B25A-9EF6-F8F56CDFE950}"/>
              </a:ext>
            </a:extLst>
          </p:cNvPr>
          <p:cNvSpPr/>
          <p:nvPr/>
        </p:nvSpPr>
        <p:spPr>
          <a:xfrm rot="5400000">
            <a:off x="2543388" y="3597748"/>
            <a:ext cx="373769" cy="124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ED3201-5CB3-0ED2-5D4C-D7E606BAFB95}"/>
              </a:ext>
            </a:extLst>
          </p:cNvPr>
          <p:cNvSpPr txBox="1"/>
          <p:nvPr/>
        </p:nvSpPr>
        <p:spPr>
          <a:xfrm>
            <a:off x="2189220" y="3874920"/>
            <a:ext cx="299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Mr. Beam</a:t>
            </a:r>
          </a:p>
        </p:txBody>
      </p:sp>
    </p:spTree>
    <p:extLst>
      <p:ext uri="{BB962C8B-B14F-4D97-AF65-F5344CB8AC3E}">
        <p14:creationId xmlns:p14="http://schemas.microsoft.com/office/powerpoint/2010/main" val="379606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6" y="1728082"/>
            <a:ext cx="6354363" cy="180937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A0AC724-2F08-B25A-9EF6-F8F56CDFE950}"/>
              </a:ext>
            </a:extLst>
          </p:cNvPr>
          <p:cNvSpPr/>
          <p:nvPr/>
        </p:nvSpPr>
        <p:spPr>
          <a:xfrm rot="5400000">
            <a:off x="2543388" y="3597748"/>
            <a:ext cx="373769" cy="124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ED3201-5CB3-0ED2-5D4C-D7E606BAFB95}"/>
              </a:ext>
            </a:extLst>
          </p:cNvPr>
          <p:cNvSpPr txBox="1"/>
          <p:nvPr/>
        </p:nvSpPr>
        <p:spPr>
          <a:xfrm>
            <a:off x="2189220" y="3874920"/>
            <a:ext cx="299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Mr. Beam</a:t>
            </a:r>
          </a:p>
        </p:txBody>
      </p:sp>
    </p:spTree>
    <p:extLst>
      <p:ext uri="{BB962C8B-B14F-4D97-AF65-F5344CB8AC3E}">
        <p14:creationId xmlns:p14="http://schemas.microsoft.com/office/powerpoint/2010/main" val="214190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5" r="57345"/>
          <a:stretch/>
        </p:blipFill>
        <p:spPr>
          <a:xfrm>
            <a:off x="687468" y="852484"/>
            <a:ext cx="847655" cy="1809378"/>
          </a:xfrm>
          <a:prstGeom prst="rect">
            <a:avLst/>
          </a:prstGeom>
        </p:spPr>
      </p:pic>
      <p:pic>
        <p:nvPicPr>
          <p:cNvPr id="22" name="Grafik 21" descr="Atom">
            <a:extLst>
              <a:ext uri="{FF2B5EF4-FFF2-40B4-BE49-F238E27FC236}">
                <a16:creationId xmlns:a16="http://schemas.microsoft.com/office/drawing/2014/main" id="{76599644-70D4-A7EF-2C8C-F31320C4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350" y="2341042"/>
            <a:ext cx="592773" cy="592773"/>
          </a:xfrm>
          <a:prstGeom prst="rect">
            <a:avLst/>
          </a:prstGeom>
        </p:spPr>
      </p:pic>
      <p:pic>
        <p:nvPicPr>
          <p:cNvPr id="25" name="Grafik 24" descr="Atom">
            <a:extLst>
              <a:ext uri="{FF2B5EF4-FFF2-40B4-BE49-F238E27FC236}">
                <a16:creationId xmlns:a16="http://schemas.microsoft.com/office/drawing/2014/main" id="{726015F3-1C73-9120-04A4-F626AAAC3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8581" y="2341041"/>
            <a:ext cx="592773" cy="5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3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5" r="57345"/>
          <a:stretch/>
        </p:blipFill>
        <p:spPr>
          <a:xfrm>
            <a:off x="687468" y="852484"/>
            <a:ext cx="847655" cy="1809378"/>
          </a:xfrm>
          <a:prstGeom prst="rect">
            <a:avLst/>
          </a:prstGeom>
        </p:spPr>
      </p:pic>
      <p:pic>
        <p:nvPicPr>
          <p:cNvPr id="22" name="Grafik 21" descr="Atom">
            <a:extLst>
              <a:ext uri="{FF2B5EF4-FFF2-40B4-BE49-F238E27FC236}">
                <a16:creationId xmlns:a16="http://schemas.microsoft.com/office/drawing/2014/main" id="{76599644-70D4-A7EF-2C8C-F31320C4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350" y="2341042"/>
            <a:ext cx="592773" cy="592773"/>
          </a:xfrm>
          <a:prstGeom prst="rect">
            <a:avLst/>
          </a:prstGeom>
        </p:spPr>
      </p:pic>
      <p:pic>
        <p:nvPicPr>
          <p:cNvPr id="25" name="Grafik 24" descr="Atom">
            <a:extLst>
              <a:ext uri="{FF2B5EF4-FFF2-40B4-BE49-F238E27FC236}">
                <a16:creationId xmlns:a16="http://schemas.microsoft.com/office/drawing/2014/main" id="{726015F3-1C73-9120-04A4-F626AAAC3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8581" y="2341041"/>
            <a:ext cx="592773" cy="592773"/>
          </a:xfrm>
          <a:prstGeom prst="rect">
            <a:avLst/>
          </a:prstGeom>
        </p:spPr>
      </p:pic>
      <p:pic>
        <p:nvPicPr>
          <p:cNvPr id="26" name="Grafik 25" descr="Hammer">
            <a:extLst>
              <a:ext uri="{FF2B5EF4-FFF2-40B4-BE49-F238E27FC236}">
                <a16:creationId xmlns:a16="http://schemas.microsoft.com/office/drawing/2014/main" id="{0D1426E4-D892-13FF-A50C-E8AD9A93E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8088" y="2114550"/>
            <a:ext cx="914400" cy="914400"/>
          </a:xfrm>
          <a:prstGeom prst="rect">
            <a:avLst/>
          </a:prstGeom>
        </p:spPr>
      </p:pic>
      <p:pic>
        <p:nvPicPr>
          <p:cNvPr id="27" name="Grafik 26" descr="Hammer">
            <a:extLst>
              <a:ext uri="{FF2B5EF4-FFF2-40B4-BE49-F238E27FC236}">
                <a16:creationId xmlns:a16="http://schemas.microsoft.com/office/drawing/2014/main" id="{0428A84C-2704-36A4-6A4D-7E5A7E08D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57115" y="2060033"/>
            <a:ext cx="8476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5" r="57345"/>
          <a:stretch/>
        </p:blipFill>
        <p:spPr>
          <a:xfrm>
            <a:off x="687468" y="852484"/>
            <a:ext cx="847655" cy="1809378"/>
          </a:xfrm>
          <a:prstGeom prst="rect">
            <a:avLst/>
          </a:prstGeom>
        </p:spPr>
      </p:pic>
      <p:pic>
        <p:nvPicPr>
          <p:cNvPr id="22" name="Grafik 21" descr="Atom">
            <a:extLst>
              <a:ext uri="{FF2B5EF4-FFF2-40B4-BE49-F238E27FC236}">
                <a16:creationId xmlns:a16="http://schemas.microsoft.com/office/drawing/2014/main" id="{76599644-70D4-A7EF-2C8C-F31320C4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350" y="2341042"/>
            <a:ext cx="592773" cy="592773"/>
          </a:xfrm>
          <a:prstGeom prst="rect">
            <a:avLst/>
          </a:prstGeom>
        </p:spPr>
      </p:pic>
      <p:pic>
        <p:nvPicPr>
          <p:cNvPr id="25" name="Grafik 24" descr="Atom">
            <a:extLst>
              <a:ext uri="{FF2B5EF4-FFF2-40B4-BE49-F238E27FC236}">
                <a16:creationId xmlns:a16="http://schemas.microsoft.com/office/drawing/2014/main" id="{726015F3-1C73-9120-04A4-F626AAAC3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8581" y="2341041"/>
            <a:ext cx="592773" cy="592773"/>
          </a:xfrm>
          <a:prstGeom prst="rect">
            <a:avLst/>
          </a:prstGeom>
        </p:spPr>
      </p:pic>
      <p:sp>
        <p:nvSpPr>
          <p:cNvPr id="3" name="Pfeil: nach links und rechts 2">
            <a:extLst>
              <a:ext uri="{FF2B5EF4-FFF2-40B4-BE49-F238E27FC236}">
                <a16:creationId xmlns:a16="http://schemas.microsoft.com/office/drawing/2014/main" id="{B3517888-D542-28D4-C1D7-7D52429696EF}"/>
              </a:ext>
            </a:extLst>
          </p:cNvPr>
          <p:cNvSpPr/>
          <p:nvPr/>
        </p:nvSpPr>
        <p:spPr>
          <a:xfrm>
            <a:off x="2587349" y="288167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635A4ADE-5ECB-D746-2832-6EDD53F75AE7}"/>
              </a:ext>
            </a:extLst>
          </p:cNvPr>
          <p:cNvSpPr/>
          <p:nvPr/>
        </p:nvSpPr>
        <p:spPr>
          <a:xfrm>
            <a:off x="3476320" y="288167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05215B-3E96-D36C-C420-257921D80628}"/>
              </a:ext>
            </a:extLst>
          </p:cNvPr>
          <p:cNvSpPr txBox="1"/>
          <p:nvPr/>
        </p:nvSpPr>
        <p:spPr>
          <a:xfrm>
            <a:off x="1902219" y="3303854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Atome schwingen in der gleichen Stärke</a:t>
            </a:r>
          </a:p>
        </p:txBody>
      </p:sp>
    </p:spTree>
    <p:extLst>
      <p:ext uri="{BB962C8B-B14F-4D97-AF65-F5344CB8AC3E}">
        <p14:creationId xmlns:p14="http://schemas.microsoft.com/office/powerpoint/2010/main" val="29662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5" r="57345"/>
          <a:stretch/>
        </p:blipFill>
        <p:spPr>
          <a:xfrm>
            <a:off x="687468" y="852484"/>
            <a:ext cx="847655" cy="180937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ADC6D1-18E8-DB47-FA5C-958D3310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57" y="1096027"/>
            <a:ext cx="598131" cy="10835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48F498-F9EB-A357-D67C-F12DAE7A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51" y="3286968"/>
            <a:ext cx="598131" cy="1083570"/>
          </a:xfrm>
          <a:prstGeom prst="rect">
            <a:avLst/>
          </a:prstGeom>
        </p:spPr>
      </p:pic>
      <p:pic>
        <p:nvPicPr>
          <p:cNvPr id="27" name="Grafik 26" descr="Atom">
            <a:extLst>
              <a:ext uri="{FF2B5EF4-FFF2-40B4-BE49-F238E27FC236}">
                <a16:creationId xmlns:a16="http://schemas.microsoft.com/office/drawing/2014/main" id="{704ADC93-E90B-8D18-9F30-467172F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7081" y="2474102"/>
            <a:ext cx="592773" cy="592773"/>
          </a:xfrm>
          <a:prstGeom prst="rect">
            <a:avLst/>
          </a:prstGeom>
        </p:spPr>
      </p:pic>
      <p:pic>
        <p:nvPicPr>
          <p:cNvPr id="28" name="Grafik 27" descr="Atom">
            <a:extLst>
              <a:ext uri="{FF2B5EF4-FFF2-40B4-BE49-F238E27FC236}">
                <a16:creationId xmlns:a16="http://schemas.microsoft.com/office/drawing/2014/main" id="{DE35C98C-4E96-3C70-A675-410C34130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5657" y="259711"/>
            <a:ext cx="592773" cy="592773"/>
          </a:xfrm>
          <a:prstGeom prst="rect">
            <a:avLst/>
          </a:prstGeom>
        </p:spPr>
      </p:pic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FE70E838-365F-CE3E-8A4A-72861A10DB2A}"/>
              </a:ext>
            </a:extLst>
          </p:cNvPr>
          <p:cNvSpPr/>
          <p:nvPr/>
        </p:nvSpPr>
        <p:spPr>
          <a:xfrm>
            <a:off x="1387080" y="301473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66811641-676D-86FC-0683-131F50B75284}"/>
              </a:ext>
            </a:extLst>
          </p:cNvPr>
          <p:cNvSpPr/>
          <p:nvPr/>
        </p:nvSpPr>
        <p:spPr>
          <a:xfrm>
            <a:off x="5123396" y="80034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EDE6BF33-A3F7-E880-A5C6-C5C9254510B0}"/>
              </a:ext>
            </a:extLst>
          </p:cNvPr>
          <p:cNvCxnSpPr/>
          <p:nvPr/>
        </p:nvCxnSpPr>
        <p:spPr>
          <a:xfrm flipH="1">
            <a:off x="2062406" y="1922242"/>
            <a:ext cx="2803270" cy="1948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7A951902-4C9D-B808-3DF7-DADE7BDBD5ED}"/>
              </a:ext>
            </a:extLst>
          </p:cNvPr>
          <p:cNvSpPr txBox="1"/>
          <p:nvPr/>
        </p:nvSpPr>
        <p:spPr>
          <a:xfrm>
            <a:off x="3428197" y="3239570"/>
            <a:ext cx="244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Positionierung von Beobachtern </a:t>
            </a:r>
          </a:p>
        </p:txBody>
      </p:sp>
      <p:pic>
        <p:nvPicPr>
          <p:cNvPr id="1029" name="Grafik 1028" descr="Mann">
            <a:extLst>
              <a:ext uri="{FF2B5EF4-FFF2-40B4-BE49-F238E27FC236}">
                <a16:creationId xmlns:a16="http://schemas.microsoft.com/office/drawing/2014/main" id="{BECAE76A-30AF-AA8C-3DF0-5B3D37F1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2541" y="2310100"/>
            <a:ext cx="591234" cy="591234"/>
          </a:xfrm>
          <a:prstGeom prst="rect">
            <a:avLst/>
          </a:prstGeom>
        </p:spPr>
      </p:pic>
      <p:pic>
        <p:nvPicPr>
          <p:cNvPr id="1030" name="Grafik 1029" descr="Mann">
            <a:extLst>
              <a:ext uri="{FF2B5EF4-FFF2-40B4-BE49-F238E27FC236}">
                <a16:creationId xmlns:a16="http://schemas.microsoft.com/office/drawing/2014/main" id="{1032A4AC-7C2F-EB12-A922-56CEFEDC9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6152" y="265688"/>
            <a:ext cx="591234" cy="5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2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47896EA-73E2-BC0B-2A2D-CB1A3DFC3BD8}"/>
              </a:ext>
            </a:extLst>
          </p:cNvPr>
          <p:cNvCxnSpPr/>
          <p:nvPr/>
        </p:nvCxnSpPr>
        <p:spPr>
          <a:xfrm flipV="1">
            <a:off x="1126870" y="209217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8DE04C-555D-7B70-2518-FAB5496E7E0C}"/>
              </a:ext>
            </a:extLst>
          </p:cNvPr>
          <p:cNvCxnSpPr/>
          <p:nvPr/>
        </p:nvCxnSpPr>
        <p:spPr>
          <a:xfrm flipV="1">
            <a:off x="1396851" y="584754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140B5B1-888B-9CC6-F330-CE83F83A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5" r="57345"/>
          <a:stretch/>
        </p:blipFill>
        <p:spPr>
          <a:xfrm>
            <a:off x="687468" y="852484"/>
            <a:ext cx="847655" cy="180937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ADC6D1-18E8-DB47-FA5C-958D3310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57" y="1096027"/>
            <a:ext cx="598131" cy="10835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48F498-F9EB-A357-D67C-F12DAE7A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51" y="3286968"/>
            <a:ext cx="598131" cy="1083570"/>
          </a:xfrm>
          <a:prstGeom prst="rect">
            <a:avLst/>
          </a:prstGeom>
        </p:spPr>
      </p:pic>
      <p:pic>
        <p:nvPicPr>
          <p:cNvPr id="27" name="Grafik 26" descr="Atom">
            <a:extLst>
              <a:ext uri="{FF2B5EF4-FFF2-40B4-BE49-F238E27FC236}">
                <a16:creationId xmlns:a16="http://schemas.microsoft.com/office/drawing/2014/main" id="{704ADC93-E90B-8D18-9F30-467172F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7081" y="2474102"/>
            <a:ext cx="592773" cy="592773"/>
          </a:xfrm>
          <a:prstGeom prst="rect">
            <a:avLst/>
          </a:prstGeom>
        </p:spPr>
      </p:pic>
      <p:pic>
        <p:nvPicPr>
          <p:cNvPr id="28" name="Grafik 27" descr="Atom">
            <a:extLst>
              <a:ext uri="{FF2B5EF4-FFF2-40B4-BE49-F238E27FC236}">
                <a16:creationId xmlns:a16="http://schemas.microsoft.com/office/drawing/2014/main" id="{DE35C98C-4E96-3C70-A675-410C34130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5657" y="259711"/>
            <a:ext cx="592773" cy="592773"/>
          </a:xfrm>
          <a:prstGeom prst="rect">
            <a:avLst/>
          </a:prstGeom>
        </p:spPr>
      </p:pic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FE70E838-365F-CE3E-8A4A-72861A10DB2A}"/>
              </a:ext>
            </a:extLst>
          </p:cNvPr>
          <p:cNvSpPr/>
          <p:nvPr/>
        </p:nvSpPr>
        <p:spPr>
          <a:xfrm>
            <a:off x="1387080" y="301473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66811641-676D-86FC-0683-131F50B75284}"/>
              </a:ext>
            </a:extLst>
          </p:cNvPr>
          <p:cNvSpPr/>
          <p:nvPr/>
        </p:nvSpPr>
        <p:spPr>
          <a:xfrm>
            <a:off x="5123396" y="80034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EDE6BF33-A3F7-E880-A5C6-C5C9254510B0}"/>
              </a:ext>
            </a:extLst>
          </p:cNvPr>
          <p:cNvCxnSpPr/>
          <p:nvPr/>
        </p:nvCxnSpPr>
        <p:spPr>
          <a:xfrm flipH="1">
            <a:off x="2062406" y="1922242"/>
            <a:ext cx="2803270" cy="1948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7A951902-4C9D-B808-3DF7-DADE7BDBD5ED}"/>
              </a:ext>
            </a:extLst>
          </p:cNvPr>
          <p:cNvSpPr txBox="1"/>
          <p:nvPr/>
        </p:nvSpPr>
        <p:spPr>
          <a:xfrm>
            <a:off x="3428197" y="3239570"/>
            <a:ext cx="244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Positionierung von Beobachtern </a:t>
            </a:r>
          </a:p>
        </p:txBody>
      </p:sp>
      <p:pic>
        <p:nvPicPr>
          <p:cNvPr id="1029" name="Grafik 1028" descr="Mann">
            <a:extLst>
              <a:ext uri="{FF2B5EF4-FFF2-40B4-BE49-F238E27FC236}">
                <a16:creationId xmlns:a16="http://schemas.microsoft.com/office/drawing/2014/main" id="{BECAE76A-30AF-AA8C-3DF0-5B3D37F1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2541" y="2310100"/>
            <a:ext cx="591234" cy="591234"/>
          </a:xfrm>
          <a:prstGeom prst="rect">
            <a:avLst/>
          </a:prstGeom>
        </p:spPr>
      </p:pic>
      <p:pic>
        <p:nvPicPr>
          <p:cNvPr id="1030" name="Grafik 1029" descr="Mann">
            <a:extLst>
              <a:ext uri="{FF2B5EF4-FFF2-40B4-BE49-F238E27FC236}">
                <a16:creationId xmlns:a16="http://schemas.microsoft.com/office/drawing/2014/main" id="{1032A4AC-7C2F-EB12-A922-56CEFEDC9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6152" y="265688"/>
            <a:ext cx="591234" cy="591234"/>
          </a:xfrm>
          <a:prstGeom prst="rect">
            <a:avLst/>
          </a:prstGeom>
        </p:spPr>
      </p:pic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18C07335-6B3C-5580-38A4-722E25B10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806" y="3294667"/>
            <a:ext cx="591234" cy="591234"/>
          </a:xfrm>
          <a:prstGeom prst="rect">
            <a:avLst/>
          </a:prstGeom>
        </p:spPr>
      </p:pic>
      <p:pic>
        <p:nvPicPr>
          <p:cNvPr id="12" name="Grafik 11" descr="Fernglas">
            <a:extLst>
              <a:ext uri="{FF2B5EF4-FFF2-40B4-BE49-F238E27FC236}">
                <a16:creationId xmlns:a16="http://schemas.microsoft.com/office/drawing/2014/main" id="{EDD856EA-F5B0-BBB5-CD3B-041E7AF62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400000">
            <a:off x="658726" y="2954582"/>
            <a:ext cx="600857" cy="6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4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47896EA-73E2-BC0B-2A2D-CB1A3DFC3BD8}"/>
              </a:ext>
            </a:extLst>
          </p:cNvPr>
          <p:cNvCxnSpPr/>
          <p:nvPr/>
        </p:nvCxnSpPr>
        <p:spPr>
          <a:xfrm flipV="1">
            <a:off x="1126870" y="209217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8DE04C-555D-7B70-2518-FAB5496E7E0C}"/>
              </a:ext>
            </a:extLst>
          </p:cNvPr>
          <p:cNvCxnSpPr/>
          <p:nvPr/>
        </p:nvCxnSpPr>
        <p:spPr>
          <a:xfrm flipV="1">
            <a:off x="1396851" y="584754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ADC6D1-18E8-DB47-FA5C-958D3310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57" y="1096027"/>
            <a:ext cx="598131" cy="10835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48F498-F9EB-A357-D67C-F12DAE7A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1" y="3286968"/>
            <a:ext cx="598131" cy="1083570"/>
          </a:xfrm>
          <a:prstGeom prst="rect">
            <a:avLst/>
          </a:prstGeom>
        </p:spPr>
      </p:pic>
      <p:pic>
        <p:nvPicPr>
          <p:cNvPr id="27" name="Grafik 26" descr="Atom">
            <a:extLst>
              <a:ext uri="{FF2B5EF4-FFF2-40B4-BE49-F238E27FC236}">
                <a16:creationId xmlns:a16="http://schemas.microsoft.com/office/drawing/2014/main" id="{704ADC93-E90B-8D18-9F30-467172FA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081" y="2474102"/>
            <a:ext cx="592773" cy="592773"/>
          </a:xfrm>
          <a:prstGeom prst="rect">
            <a:avLst/>
          </a:prstGeom>
        </p:spPr>
      </p:pic>
      <p:pic>
        <p:nvPicPr>
          <p:cNvPr id="28" name="Grafik 27" descr="Atom">
            <a:extLst>
              <a:ext uri="{FF2B5EF4-FFF2-40B4-BE49-F238E27FC236}">
                <a16:creationId xmlns:a16="http://schemas.microsoft.com/office/drawing/2014/main" id="{DE35C98C-4E96-3C70-A675-410C3413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5657" y="259711"/>
            <a:ext cx="592773" cy="592773"/>
          </a:xfrm>
          <a:prstGeom prst="rect">
            <a:avLst/>
          </a:prstGeom>
        </p:spPr>
      </p:pic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FE70E838-365F-CE3E-8A4A-72861A10DB2A}"/>
              </a:ext>
            </a:extLst>
          </p:cNvPr>
          <p:cNvSpPr/>
          <p:nvPr/>
        </p:nvSpPr>
        <p:spPr>
          <a:xfrm>
            <a:off x="1387080" y="301473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66811641-676D-86FC-0683-131F50B75284}"/>
              </a:ext>
            </a:extLst>
          </p:cNvPr>
          <p:cNvSpPr/>
          <p:nvPr/>
        </p:nvSpPr>
        <p:spPr>
          <a:xfrm>
            <a:off x="5123396" y="800341"/>
            <a:ext cx="592773" cy="2402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EDE6BF33-A3F7-E880-A5C6-C5C9254510B0}"/>
              </a:ext>
            </a:extLst>
          </p:cNvPr>
          <p:cNvCxnSpPr/>
          <p:nvPr/>
        </p:nvCxnSpPr>
        <p:spPr>
          <a:xfrm flipH="1">
            <a:off x="2062406" y="1922242"/>
            <a:ext cx="2803270" cy="1948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7A951902-4C9D-B808-3DF7-DADE7BDBD5ED}"/>
              </a:ext>
            </a:extLst>
          </p:cNvPr>
          <p:cNvSpPr txBox="1"/>
          <p:nvPr/>
        </p:nvSpPr>
        <p:spPr>
          <a:xfrm>
            <a:off x="3428197" y="3239570"/>
            <a:ext cx="244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Positionierung von Beobachtern </a:t>
            </a:r>
          </a:p>
        </p:txBody>
      </p:sp>
      <p:pic>
        <p:nvPicPr>
          <p:cNvPr id="1029" name="Grafik 1028" descr="Mann">
            <a:extLst>
              <a:ext uri="{FF2B5EF4-FFF2-40B4-BE49-F238E27FC236}">
                <a16:creationId xmlns:a16="http://schemas.microsoft.com/office/drawing/2014/main" id="{BECAE76A-30AF-AA8C-3DF0-5B3D37F11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2541" y="2310100"/>
            <a:ext cx="591234" cy="591234"/>
          </a:xfrm>
          <a:prstGeom prst="rect">
            <a:avLst/>
          </a:prstGeom>
        </p:spPr>
      </p:pic>
      <p:pic>
        <p:nvPicPr>
          <p:cNvPr id="1030" name="Grafik 1029" descr="Mann">
            <a:extLst>
              <a:ext uri="{FF2B5EF4-FFF2-40B4-BE49-F238E27FC236}">
                <a16:creationId xmlns:a16="http://schemas.microsoft.com/office/drawing/2014/main" id="{1032A4AC-7C2F-EB12-A922-56CEFEDC9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152" y="265688"/>
            <a:ext cx="591234" cy="591234"/>
          </a:xfrm>
          <a:prstGeom prst="rect">
            <a:avLst/>
          </a:prstGeom>
        </p:spPr>
      </p:pic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18C07335-6B3C-5580-38A4-722E25B1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806" y="3294667"/>
            <a:ext cx="591234" cy="591234"/>
          </a:xfrm>
          <a:prstGeom prst="rect">
            <a:avLst/>
          </a:prstGeom>
        </p:spPr>
      </p:pic>
      <p:pic>
        <p:nvPicPr>
          <p:cNvPr id="12" name="Grafik 11" descr="Fernglas">
            <a:extLst>
              <a:ext uri="{FF2B5EF4-FFF2-40B4-BE49-F238E27FC236}">
                <a16:creationId xmlns:a16="http://schemas.microsoft.com/office/drawing/2014/main" id="{EDD856EA-F5B0-BBB5-CD3B-041E7AF62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00000">
            <a:off x="658726" y="2954582"/>
            <a:ext cx="600857" cy="600857"/>
          </a:xfrm>
          <a:prstGeom prst="rect">
            <a:avLst/>
          </a:prstGeom>
        </p:spPr>
      </p:pic>
      <p:pic>
        <p:nvPicPr>
          <p:cNvPr id="7" name="Grafik 6" descr="Hammer">
            <a:extLst>
              <a:ext uri="{FF2B5EF4-FFF2-40B4-BE49-F238E27FC236}">
                <a16:creationId xmlns:a16="http://schemas.microsoft.com/office/drawing/2014/main" id="{7506F2DF-4FB2-7D70-308B-26809F96F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975" y="21552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13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Newsletter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13:30</a:t>
            </a:r>
            <a:r>
              <a:rPr lang="de-DE" dirty="0"/>
              <a:t> – </a:t>
            </a:r>
            <a:r>
              <a:rPr lang="de-DE" b="1" dirty="0"/>
              <a:t>14:30</a:t>
            </a:r>
            <a:r>
              <a:rPr lang="de-DE" dirty="0"/>
              <a:t>: Vorlesung #1</a:t>
            </a:r>
          </a:p>
          <a:p>
            <a:r>
              <a:rPr lang="de-DE" dirty="0"/>
              <a:t>	</a:t>
            </a:r>
            <a:r>
              <a:rPr lang="de-DE" b="1" dirty="0"/>
              <a:t>15:00</a:t>
            </a:r>
            <a:r>
              <a:rPr lang="de-DE" dirty="0"/>
              <a:t> – </a:t>
            </a:r>
            <a:r>
              <a:rPr lang="de-DE" b="1" dirty="0"/>
              <a:t>16:00</a:t>
            </a:r>
            <a:r>
              <a:rPr lang="de-DE" dirty="0"/>
              <a:t>: Vorlesung #2</a:t>
            </a:r>
          </a:p>
        </p:txBody>
      </p:sp>
    </p:spTree>
    <p:extLst>
      <p:ext uri="{BB962C8B-B14F-4D97-AF65-F5344CB8AC3E}">
        <p14:creationId xmlns:p14="http://schemas.microsoft.com/office/powerpoint/2010/main" val="53503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47896EA-73E2-BC0B-2A2D-CB1A3DFC3BD8}"/>
              </a:ext>
            </a:extLst>
          </p:cNvPr>
          <p:cNvCxnSpPr/>
          <p:nvPr/>
        </p:nvCxnSpPr>
        <p:spPr>
          <a:xfrm flipV="1">
            <a:off x="1126870" y="209217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8DE04C-555D-7B70-2518-FAB5496E7E0C}"/>
              </a:ext>
            </a:extLst>
          </p:cNvPr>
          <p:cNvCxnSpPr/>
          <p:nvPr/>
        </p:nvCxnSpPr>
        <p:spPr>
          <a:xfrm flipV="1">
            <a:off x="1396851" y="584754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ADC6D1-18E8-DB47-FA5C-958D3310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57" y="1096027"/>
            <a:ext cx="598131" cy="10835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48F498-F9EB-A357-D67C-F12DAE7A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1" y="3286968"/>
            <a:ext cx="598131" cy="1083570"/>
          </a:xfrm>
          <a:prstGeom prst="rect">
            <a:avLst/>
          </a:prstGeom>
        </p:spPr>
      </p:pic>
      <p:pic>
        <p:nvPicPr>
          <p:cNvPr id="27" name="Grafik 26" descr="Atom">
            <a:extLst>
              <a:ext uri="{FF2B5EF4-FFF2-40B4-BE49-F238E27FC236}">
                <a16:creationId xmlns:a16="http://schemas.microsoft.com/office/drawing/2014/main" id="{704ADC93-E90B-8D18-9F30-467172FA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081" y="2474102"/>
            <a:ext cx="592773" cy="592773"/>
          </a:xfrm>
          <a:prstGeom prst="rect">
            <a:avLst/>
          </a:prstGeom>
        </p:spPr>
      </p:pic>
      <p:pic>
        <p:nvPicPr>
          <p:cNvPr id="28" name="Grafik 27" descr="Atom">
            <a:extLst>
              <a:ext uri="{FF2B5EF4-FFF2-40B4-BE49-F238E27FC236}">
                <a16:creationId xmlns:a16="http://schemas.microsoft.com/office/drawing/2014/main" id="{DE35C98C-4E96-3C70-A675-410C3413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5657" y="259711"/>
            <a:ext cx="592773" cy="592773"/>
          </a:xfrm>
          <a:prstGeom prst="rect">
            <a:avLst/>
          </a:prstGeom>
        </p:spPr>
      </p:pic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EDE6BF33-A3F7-E880-A5C6-C5C9254510B0}"/>
              </a:ext>
            </a:extLst>
          </p:cNvPr>
          <p:cNvCxnSpPr/>
          <p:nvPr/>
        </p:nvCxnSpPr>
        <p:spPr>
          <a:xfrm flipH="1">
            <a:off x="2062406" y="1922242"/>
            <a:ext cx="2803270" cy="1948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7A951902-4C9D-B808-3DF7-DADE7BDBD5ED}"/>
              </a:ext>
            </a:extLst>
          </p:cNvPr>
          <p:cNvSpPr txBox="1"/>
          <p:nvPr/>
        </p:nvSpPr>
        <p:spPr>
          <a:xfrm>
            <a:off x="3428197" y="3239570"/>
            <a:ext cx="244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Positionierung von Beobachtern </a:t>
            </a:r>
          </a:p>
        </p:txBody>
      </p:sp>
      <p:pic>
        <p:nvPicPr>
          <p:cNvPr id="1029" name="Grafik 1028" descr="Mann">
            <a:extLst>
              <a:ext uri="{FF2B5EF4-FFF2-40B4-BE49-F238E27FC236}">
                <a16:creationId xmlns:a16="http://schemas.microsoft.com/office/drawing/2014/main" id="{BECAE76A-30AF-AA8C-3DF0-5B3D37F11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2541" y="2310100"/>
            <a:ext cx="591234" cy="591234"/>
          </a:xfrm>
          <a:prstGeom prst="rect">
            <a:avLst/>
          </a:prstGeom>
        </p:spPr>
      </p:pic>
      <p:pic>
        <p:nvPicPr>
          <p:cNvPr id="1030" name="Grafik 1029" descr="Mann">
            <a:extLst>
              <a:ext uri="{FF2B5EF4-FFF2-40B4-BE49-F238E27FC236}">
                <a16:creationId xmlns:a16="http://schemas.microsoft.com/office/drawing/2014/main" id="{1032A4AC-7C2F-EB12-A922-56CEFEDC9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152" y="265688"/>
            <a:ext cx="591234" cy="591234"/>
          </a:xfrm>
          <a:prstGeom prst="rect">
            <a:avLst/>
          </a:prstGeom>
        </p:spPr>
      </p:pic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18C07335-6B3C-5580-38A4-722E25B1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806" y="3294667"/>
            <a:ext cx="591234" cy="591234"/>
          </a:xfrm>
          <a:prstGeom prst="rect">
            <a:avLst/>
          </a:prstGeom>
        </p:spPr>
      </p:pic>
      <p:pic>
        <p:nvPicPr>
          <p:cNvPr id="12" name="Grafik 11" descr="Fernglas">
            <a:extLst>
              <a:ext uri="{FF2B5EF4-FFF2-40B4-BE49-F238E27FC236}">
                <a16:creationId xmlns:a16="http://schemas.microsoft.com/office/drawing/2014/main" id="{EDD856EA-F5B0-BBB5-CD3B-041E7AF62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00000">
            <a:off x="658726" y="2954582"/>
            <a:ext cx="600857" cy="600857"/>
          </a:xfrm>
          <a:prstGeom prst="rect">
            <a:avLst/>
          </a:prstGeom>
        </p:spPr>
      </p:pic>
      <p:pic>
        <p:nvPicPr>
          <p:cNvPr id="7" name="Grafik 6" descr="Hammer">
            <a:extLst>
              <a:ext uri="{FF2B5EF4-FFF2-40B4-BE49-F238E27FC236}">
                <a16:creationId xmlns:a16="http://schemas.microsoft.com/office/drawing/2014/main" id="{7506F2DF-4FB2-7D70-308B-26809F96F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975" y="2155242"/>
            <a:ext cx="914400" cy="914400"/>
          </a:xfrm>
          <a:prstGeom prst="rect">
            <a:avLst/>
          </a:prstGeom>
        </p:spPr>
      </p:pic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FE70E838-365F-CE3E-8A4A-72861A10DB2A}"/>
              </a:ext>
            </a:extLst>
          </p:cNvPr>
          <p:cNvSpPr/>
          <p:nvPr/>
        </p:nvSpPr>
        <p:spPr>
          <a:xfrm>
            <a:off x="1058464" y="2908585"/>
            <a:ext cx="1244463" cy="477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2DD95481-826B-623B-0014-286060C5F64E}"/>
              </a:ext>
            </a:extLst>
          </p:cNvPr>
          <p:cNvSpPr/>
          <p:nvPr/>
        </p:nvSpPr>
        <p:spPr>
          <a:xfrm>
            <a:off x="4806067" y="721478"/>
            <a:ext cx="1244463" cy="477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46B42D-BCD8-C42C-13BD-577AFF26F7F3}"/>
              </a:ext>
            </a:extLst>
          </p:cNvPr>
          <p:cNvSpPr txBox="1"/>
          <p:nvPr/>
        </p:nvSpPr>
        <p:spPr>
          <a:xfrm>
            <a:off x="705653" y="1533269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4D88197-C88B-C563-7C4A-D3807A0520BF}"/>
              </a:ext>
            </a:extLst>
          </p:cNvPr>
          <p:cNvCxnSpPr>
            <a:stCxn id="1029" idx="0"/>
          </p:cNvCxnSpPr>
          <p:nvPr/>
        </p:nvCxnSpPr>
        <p:spPr>
          <a:xfrm rot="16200000" flipV="1">
            <a:off x="1267679" y="1389621"/>
            <a:ext cx="447955" cy="13930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2A13-783F-F36A-9688-309D8EE638D0}"/>
              </a:ext>
            </a:extLst>
          </p:cNvPr>
          <p:cNvSpPr txBox="1"/>
          <p:nvPr/>
        </p:nvSpPr>
        <p:spPr>
          <a:xfrm>
            <a:off x="2991357" y="144399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59A2261-1B69-419C-D284-F206D8C3F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80860" y="473274"/>
            <a:ext cx="1631077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0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47896EA-73E2-BC0B-2A2D-CB1A3DFC3BD8}"/>
              </a:ext>
            </a:extLst>
          </p:cNvPr>
          <p:cNvCxnSpPr/>
          <p:nvPr/>
        </p:nvCxnSpPr>
        <p:spPr>
          <a:xfrm flipV="1">
            <a:off x="1126870" y="209217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8DE04C-555D-7B70-2518-FAB5496E7E0C}"/>
              </a:ext>
            </a:extLst>
          </p:cNvPr>
          <p:cNvCxnSpPr/>
          <p:nvPr/>
        </p:nvCxnSpPr>
        <p:spPr>
          <a:xfrm flipV="1">
            <a:off x="1396851" y="584754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ADC6D1-18E8-DB47-FA5C-958D3310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57" y="1096027"/>
            <a:ext cx="598131" cy="10835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48F498-F9EB-A357-D67C-F12DAE7A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1" y="3286968"/>
            <a:ext cx="598131" cy="1083570"/>
          </a:xfrm>
          <a:prstGeom prst="rect">
            <a:avLst/>
          </a:prstGeom>
        </p:spPr>
      </p:pic>
      <p:pic>
        <p:nvPicPr>
          <p:cNvPr id="27" name="Grafik 26" descr="Atom">
            <a:extLst>
              <a:ext uri="{FF2B5EF4-FFF2-40B4-BE49-F238E27FC236}">
                <a16:creationId xmlns:a16="http://schemas.microsoft.com/office/drawing/2014/main" id="{704ADC93-E90B-8D18-9F30-467172FA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081" y="2474102"/>
            <a:ext cx="592773" cy="592773"/>
          </a:xfrm>
          <a:prstGeom prst="rect">
            <a:avLst/>
          </a:prstGeom>
        </p:spPr>
      </p:pic>
      <p:pic>
        <p:nvPicPr>
          <p:cNvPr id="28" name="Grafik 27" descr="Atom">
            <a:extLst>
              <a:ext uri="{FF2B5EF4-FFF2-40B4-BE49-F238E27FC236}">
                <a16:creationId xmlns:a16="http://schemas.microsoft.com/office/drawing/2014/main" id="{DE35C98C-4E96-3C70-A675-410C3413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5657" y="259711"/>
            <a:ext cx="592773" cy="592773"/>
          </a:xfrm>
          <a:prstGeom prst="rect">
            <a:avLst/>
          </a:prstGeom>
        </p:spPr>
      </p:pic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EDE6BF33-A3F7-E880-A5C6-C5C9254510B0}"/>
              </a:ext>
            </a:extLst>
          </p:cNvPr>
          <p:cNvCxnSpPr/>
          <p:nvPr/>
        </p:nvCxnSpPr>
        <p:spPr>
          <a:xfrm flipH="1">
            <a:off x="2062406" y="1922242"/>
            <a:ext cx="2803270" cy="1948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7A951902-4C9D-B808-3DF7-DADE7BDBD5ED}"/>
              </a:ext>
            </a:extLst>
          </p:cNvPr>
          <p:cNvSpPr txBox="1"/>
          <p:nvPr/>
        </p:nvSpPr>
        <p:spPr>
          <a:xfrm>
            <a:off x="4236577" y="2579660"/>
            <a:ext cx="244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Dritter Beobachter meldet mit zeitlichen Verzug.</a:t>
            </a:r>
          </a:p>
        </p:txBody>
      </p:sp>
      <p:pic>
        <p:nvPicPr>
          <p:cNvPr id="1029" name="Grafik 1028" descr="Mann">
            <a:extLst>
              <a:ext uri="{FF2B5EF4-FFF2-40B4-BE49-F238E27FC236}">
                <a16:creationId xmlns:a16="http://schemas.microsoft.com/office/drawing/2014/main" id="{BECAE76A-30AF-AA8C-3DF0-5B3D37F11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2541" y="2310100"/>
            <a:ext cx="591234" cy="591234"/>
          </a:xfrm>
          <a:prstGeom prst="rect">
            <a:avLst/>
          </a:prstGeom>
        </p:spPr>
      </p:pic>
      <p:pic>
        <p:nvPicPr>
          <p:cNvPr id="1030" name="Grafik 1029" descr="Mann">
            <a:extLst>
              <a:ext uri="{FF2B5EF4-FFF2-40B4-BE49-F238E27FC236}">
                <a16:creationId xmlns:a16="http://schemas.microsoft.com/office/drawing/2014/main" id="{1032A4AC-7C2F-EB12-A922-56CEFEDC9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152" y="265688"/>
            <a:ext cx="591234" cy="591234"/>
          </a:xfrm>
          <a:prstGeom prst="rect">
            <a:avLst/>
          </a:prstGeom>
        </p:spPr>
      </p:pic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18C07335-6B3C-5580-38A4-722E25B1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806" y="3294667"/>
            <a:ext cx="591234" cy="591234"/>
          </a:xfrm>
          <a:prstGeom prst="rect">
            <a:avLst/>
          </a:prstGeom>
        </p:spPr>
      </p:pic>
      <p:pic>
        <p:nvPicPr>
          <p:cNvPr id="12" name="Grafik 11" descr="Fernglas">
            <a:extLst>
              <a:ext uri="{FF2B5EF4-FFF2-40B4-BE49-F238E27FC236}">
                <a16:creationId xmlns:a16="http://schemas.microsoft.com/office/drawing/2014/main" id="{EDD856EA-F5B0-BBB5-CD3B-041E7AF62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00000">
            <a:off x="658726" y="2954582"/>
            <a:ext cx="600857" cy="600857"/>
          </a:xfrm>
          <a:prstGeom prst="rect">
            <a:avLst/>
          </a:prstGeom>
        </p:spPr>
      </p:pic>
      <p:pic>
        <p:nvPicPr>
          <p:cNvPr id="7" name="Grafik 6" descr="Hammer">
            <a:extLst>
              <a:ext uri="{FF2B5EF4-FFF2-40B4-BE49-F238E27FC236}">
                <a16:creationId xmlns:a16="http://schemas.microsoft.com/office/drawing/2014/main" id="{7506F2DF-4FB2-7D70-308B-26809F96F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975" y="2155242"/>
            <a:ext cx="914400" cy="914400"/>
          </a:xfrm>
          <a:prstGeom prst="rect">
            <a:avLst/>
          </a:prstGeom>
        </p:spPr>
      </p:pic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FE70E838-365F-CE3E-8A4A-72861A10DB2A}"/>
              </a:ext>
            </a:extLst>
          </p:cNvPr>
          <p:cNvSpPr/>
          <p:nvPr/>
        </p:nvSpPr>
        <p:spPr>
          <a:xfrm>
            <a:off x="1058464" y="2908585"/>
            <a:ext cx="1244463" cy="477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2DD95481-826B-623B-0014-286060C5F64E}"/>
              </a:ext>
            </a:extLst>
          </p:cNvPr>
          <p:cNvSpPr/>
          <p:nvPr/>
        </p:nvSpPr>
        <p:spPr>
          <a:xfrm>
            <a:off x="4806067" y="721478"/>
            <a:ext cx="1244463" cy="477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46B42D-BCD8-C42C-13BD-577AFF26F7F3}"/>
              </a:ext>
            </a:extLst>
          </p:cNvPr>
          <p:cNvSpPr txBox="1"/>
          <p:nvPr/>
        </p:nvSpPr>
        <p:spPr>
          <a:xfrm>
            <a:off x="705653" y="1533269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4D88197-C88B-C563-7C4A-D3807A0520BF}"/>
              </a:ext>
            </a:extLst>
          </p:cNvPr>
          <p:cNvCxnSpPr>
            <a:stCxn id="1029" idx="0"/>
          </p:cNvCxnSpPr>
          <p:nvPr/>
        </p:nvCxnSpPr>
        <p:spPr>
          <a:xfrm rot="16200000" flipV="1">
            <a:off x="1267679" y="1389621"/>
            <a:ext cx="447955" cy="13930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2A13-783F-F36A-9688-309D8EE638D0}"/>
              </a:ext>
            </a:extLst>
          </p:cNvPr>
          <p:cNvSpPr txBox="1"/>
          <p:nvPr/>
        </p:nvSpPr>
        <p:spPr>
          <a:xfrm>
            <a:off x="2991357" y="144399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59A2261-1B69-419C-D284-F206D8C3F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80860" y="473274"/>
            <a:ext cx="1631077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Grafik 1026" descr="Armbanduhr">
            <a:extLst>
              <a:ext uri="{FF2B5EF4-FFF2-40B4-BE49-F238E27FC236}">
                <a16:creationId xmlns:a16="http://schemas.microsoft.com/office/drawing/2014/main" id="{2A9D0FEE-3C60-9840-73F4-31EFFADA2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9708" y="3804548"/>
            <a:ext cx="671902" cy="671902"/>
          </a:xfrm>
          <a:prstGeom prst="rect">
            <a:avLst/>
          </a:prstGeom>
        </p:spPr>
      </p:pic>
      <p:sp>
        <p:nvSpPr>
          <p:cNvPr id="1028" name="Textfeld 1027">
            <a:extLst>
              <a:ext uri="{FF2B5EF4-FFF2-40B4-BE49-F238E27FC236}">
                <a16:creationId xmlns:a16="http://schemas.microsoft.com/office/drawing/2014/main" id="{4D2071DE-D8A0-D547-CA71-B226C20CFC98}"/>
              </a:ext>
            </a:extLst>
          </p:cNvPr>
          <p:cNvSpPr txBox="1"/>
          <p:nvPr/>
        </p:nvSpPr>
        <p:spPr>
          <a:xfrm>
            <a:off x="2039248" y="3889708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1031" name="Verbinder: gewinkelt 1030">
            <a:extLst>
              <a:ext uri="{FF2B5EF4-FFF2-40B4-BE49-F238E27FC236}">
                <a16:creationId xmlns:a16="http://schemas.microsoft.com/office/drawing/2014/main" id="{030C7C4C-ECF0-49FB-C41C-DA50E526D848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643374" y="2840950"/>
            <a:ext cx="339660" cy="24295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1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47896EA-73E2-BC0B-2A2D-CB1A3DFC3BD8}"/>
              </a:ext>
            </a:extLst>
          </p:cNvPr>
          <p:cNvCxnSpPr/>
          <p:nvPr/>
        </p:nvCxnSpPr>
        <p:spPr>
          <a:xfrm flipV="1">
            <a:off x="1126870" y="209217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8DE04C-555D-7B70-2518-FAB5496E7E0C}"/>
              </a:ext>
            </a:extLst>
          </p:cNvPr>
          <p:cNvCxnSpPr/>
          <p:nvPr/>
        </p:nvCxnSpPr>
        <p:spPr>
          <a:xfrm flipV="1">
            <a:off x="1396851" y="584754"/>
            <a:ext cx="4120516" cy="2687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ADC6D1-18E8-DB47-FA5C-958D3310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57" y="1096027"/>
            <a:ext cx="598131" cy="10835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48F498-F9EB-A357-D67C-F12DAE7A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1" y="3286968"/>
            <a:ext cx="598131" cy="1083570"/>
          </a:xfrm>
          <a:prstGeom prst="rect">
            <a:avLst/>
          </a:prstGeom>
        </p:spPr>
      </p:pic>
      <p:pic>
        <p:nvPicPr>
          <p:cNvPr id="27" name="Grafik 26" descr="Atom">
            <a:extLst>
              <a:ext uri="{FF2B5EF4-FFF2-40B4-BE49-F238E27FC236}">
                <a16:creationId xmlns:a16="http://schemas.microsoft.com/office/drawing/2014/main" id="{704ADC93-E90B-8D18-9F30-467172FA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081" y="2474102"/>
            <a:ext cx="592773" cy="592773"/>
          </a:xfrm>
          <a:prstGeom prst="rect">
            <a:avLst/>
          </a:prstGeom>
        </p:spPr>
      </p:pic>
      <p:pic>
        <p:nvPicPr>
          <p:cNvPr id="28" name="Grafik 27" descr="Atom">
            <a:extLst>
              <a:ext uri="{FF2B5EF4-FFF2-40B4-BE49-F238E27FC236}">
                <a16:creationId xmlns:a16="http://schemas.microsoft.com/office/drawing/2014/main" id="{DE35C98C-4E96-3C70-A675-410C3413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5657" y="259711"/>
            <a:ext cx="592773" cy="592773"/>
          </a:xfrm>
          <a:prstGeom prst="rect">
            <a:avLst/>
          </a:prstGeom>
        </p:spPr>
      </p:pic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EDE6BF33-A3F7-E880-A5C6-C5C9254510B0}"/>
              </a:ext>
            </a:extLst>
          </p:cNvPr>
          <p:cNvCxnSpPr/>
          <p:nvPr/>
        </p:nvCxnSpPr>
        <p:spPr>
          <a:xfrm flipH="1">
            <a:off x="2062406" y="1922242"/>
            <a:ext cx="2803270" cy="1948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7A951902-4C9D-B808-3DF7-DADE7BDBD5ED}"/>
              </a:ext>
            </a:extLst>
          </p:cNvPr>
          <p:cNvSpPr txBox="1"/>
          <p:nvPr/>
        </p:nvSpPr>
        <p:spPr>
          <a:xfrm>
            <a:off x="4613569" y="2900236"/>
            <a:ext cx="244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Licht benötigt mehr Zeit als eine Information. </a:t>
            </a:r>
          </a:p>
        </p:txBody>
      </p:sp>
      <p:pic>
        <p:nvPicPr>
          <p:cNvPr id="1029" name="Grafik 1028" descr="Mann">
            <a:extLst>
              <a:ext uri="{FF2B5EF4-FFF2-40B4-BE49-F238E27FC236}">
                <a16:creationId xmlns:a16="http://schemas.microsoft.com/office/drawing/2014/main" id="{BECAE76A-30AF-AA8C-3DF0-5B3D37F11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2541" y="2310100"/>
            <a:ext cx="591234" cy="591234"/>
          </a:xfrm>
          <a:prstGeom prst="rect">
            <a:avLst/>
          </a:prstGeom>
        </p:spPr>
      </p:pic>
      <p:pic>
        <p:nvPicPr>
          <p:cNvPr id="1030" name="Grafik 1029" descr="Mann">
            <a:extLst>
              <a:ext uri="{FF2B5EF4-FFF2-40B4-BE49-F238E27FC236}">
                <a16:creationId xmlns:a16="http://schemas.microsoft.com/office/drawing/2014/main" id="{1032A4AC-7C2F-EB12-A922-56CEFEDC9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152" y="265688"/>
            <a:ext cx="591234" cy="591234"/>
          </a:xfrm>
          <a:prstGeom prst="rect">
            <a:avLst/>
          </a:prstGeom>
        </p:spPr>
      </p:pic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18C07335-6B3C-5580-38A4-722E25B1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806" y="3294667"/>
            <a:ext cx="591234" cy="591234"/>
          </a:xfrm>
          <a:prstGeom prst="rect">
            <a:avLst/>
          </a:prstGeom>
        </p:spPr>
      </p:pic>
      <p:pic>
        <p:nvPicPr>
          <p:cNvPr id="12" name="Grafik 11" descr="Fernglas">
            <a:extLst>
              <a:ext uri="{FF2B5EF4-FFF2-40B4-BE49-F238E27FC236}">
                <a16:creationId xmlns:a16="http://schemas.microsoft.com/office/drawing/2014/main" id="{EDD856EA-F5B0-BBB5-CD3B-041E7AF62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00000">
            <a:off x="658726" y="2954582"/>
            <a:ext cx="600857" cy="600857"/>
          </a:xfrm>
          <a:prstGeom prst="rect">
            <a:avLst/>
          </a:prstGeom>
        </p:spPr>
      </p:pic>
      <p:pic>
        <p:nvPicPr>
          <p:cNvPr id="7" name="Grafik 6" descr="Hammer">
            <a:extLst>
              <a:ext uri="{FF2B5EF4-FFF2-40B4-BE49-F238E27FC236}">
                <a16:creationId xmlns:a16="http://schemas.microsoft.com/office/drawing/2014/main" id="{7506F2DF-4FB2-7D70-308B-26809F96F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975" y="2155242"/>
            <a:ext cx="914400" cy="914400"/>
          </a:xfrm>
          <a:prstGeom prst="rect">
            <a:avLst/>
          </a:prstGeom>
        </p:spPr>
      </p:pic>
      <p:sp>
        <p:nvSpPr>
          <p:cNvPr id="29" name="Pfeil: nach links und rechts 28">
            <a:extLst>
              <a:ext uri="{FF2B5EF4-FFF2-40B4-BE49-F238E27FC236}">
                <a16:creationId xmlns:a16="http://schemas.microsoft.com/office/drawing/2014/main" id="{FE70E838-365F-CE3E-8A4A-72861A10DB2A}"/>
              </a:ext>
            </a:extLst>
          </p:cNvPr>
          <p:cNvSpPr/>
          <p:nvPr/>
        </p:nvSpPr>
        <p:spPr>
          <a:xfrm>
            <a:off x="1058464" y="2908585"/>
            <a:ext cx="1244463" cy="477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2DD95481-826B-623B-0014-286060C5F64E}"/>
              </a:ext>
            </a:extLst>
          </p:cNvPr>
          <p:cNvSpPr/>
          <p:nvPr/>
        </p:nvSpPr>
        <p:spPr>
          <a:xfrm>
            <a:off x="4806067" y="721478"/>
            <a:ext cx="1244463" cy="477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46B42D-BCD8-C42C-13BD-577AFF26F7F3}"/>
              </a:ext>
            </a:extLst>
          </p:cNvPr>
          <p:cNvSpPr txBox="1"/>
          <p:nvPr/>
        </p:nvSpPr>
        <p:spPr>
          <a:xfrm>
            <a:off x="705653" y="1533269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4D88197-C88B-C563-7C4A-D3807A0520BF}"/>
              </a:ext>
            </a:extLst>
          </p:cNvPr>
          <p:cNvCxnSpPr>
            <a:stCxn id="1029" idx="0"/>
          </p:cNvCxnSpPr>
          <p:nvPr/>
        </p:nvCxnSpPr>
        <p:spPr>
          <a:xfrm rot="16200000" flipV="1">
            <a:off x="1267679" y="1389621"/>
            <a:ext cx="447955" cy="13930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2A13-783F-F36A-9688-309D8EE638D0}"/>
              </a:ext>
            </a:extLst>
          </p:cNvPr>
          <p:cNvSpPr txBox="1"/>
          <p:nvPr/>
        </p:nvSpPr>
        <p:spPr>
          <a:xfrm>
            <a:off x="2991357" y="144399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59A2261-1B69-419C-D284-F206D8C3F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80860" y="473274"/>
            <a:ext cx="1631077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Grafik 1026" descr="Armbanduhr">
            <a:extLst>
              <a:ext uri="{FF2B5EF4-FFF2-40B4-BE49-F238E27FC236}">
                <a16:creationId xmlns:a16="http://schemas.microsoft.com/office/drawing/2014/main" id="{2A9D0FEE-3C60-9840-73F4-31EFFADA2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9708" y="3804548"/>
            <a:ext cx="671902" cy="671902"/>
          </a:xfrm>
          <a:prstGeom prst="rect">
            <a:avLst/>
          </a:prstGeom>
        </p:spPr>
      </p:pic>
      <p:sp>
        <p:nvSpPr>
          <p:cNvPr id="1028" name="Textfeld 1027">
            <a:extLst>
              <a:ext uri="{FF2B5EF4-FFF2-40B4-BE49-F238E27FC236}">
                <a16:creationId xmlns:a16="http://schemas.microsoft.com/office/drawing/2014/main" id="{4D2071DE-D8A0-D547-CA71-B226C20CFC98}"/>
              </a:ext>
            </a:extLst>
          </p:cNvPr>
          <p:cNvSpPr txBox="1"/>
          <p:nvPr/>
        </p:nvSpPr>
        <p:spPr>
          <a:xfrm>
            <a:off x="2039248" y="3889708"/>
            <a:ext cx="37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Schwingung!</a:t>
            </a:r>
          </a:p>
        </p:txBody>
      </p:sp>
      <p:cxnSp>
        <p:nvCxnSpPr>
          <p:cNvPr id="1031" name="Verbinder: gewinkelt 1030">
            <a:extLst>
              <a:ext uri="{FF2B5EF4-FFF2-40B4-BE49-F238E27FC236}">
                <a16:creationId xmlns:a16="http://schemas.microsoft.com/office/drawing/2014/main" id="{030C7C4C-ECF0-49FB-C41C-DA50E526D848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643374" y="2840950"/>
            <a:ext cx="339660" cy="24295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9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0F371E-BA5C-21B5-3D4F-89F04D6053DA}"/>
              </a:ext>
            </a:extLst>
          </p:cNvPr>
          <p:cNvSpPr/>
          <p:nvPr/>
        </p:nvSpPr>
        <p:spPr>
          <a:xfrm>
            <a:off x="7304524" y="1349722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DCE461-168E-AE0B-8C04-7120BE7B71E1}"/>
              </a:ext>
            </a:extLst>
          </p:cNvPr>
          <p:cNvSpPr txBox="1"/>
          <p:nvPr/>
        </p:nvSpPr>
        <p:spPr>
          <a:xfrm>
            <a:off x="7348790" y="1374556"/>
            <a:ext cx="95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1C0B135-286A-FBD6-C7C8-3E7E526EF705}"/>
              </a:ext>
            </a:extLst>
          </p:cNvPr>
          <p:cNvSpPr/>
          <p:nvPr/>
        </p:nvSpPr>
        <p:spPr>
          <a:xfrm>
            <a:off x="7610878" y="1844383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4D5732-3993-287F-BB88-40E9F158FAC6}"/>
              </a:ext>
            </a:extLst>
          </p:cNvPr>
          <p:cNvSpPr txBox="1"/>
          <p:nvPr/>
        </p:nvSpPr>
        <p:spPr>
          <a:xfrm>
            <a:off x="7718540" y="184214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Klassische Verfahren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CC377B2-AB10-6CD1-EA8E-4F407D089C6F}"/>
              </a:ext>
            </a:extLst>
          </p:cNvPr>
          <p:cNvSpPr/>
          <p:nvPr/>
        </p:nvSpPr>
        <p:spPr>
          <a:xfrm>
            <a:off x="7679812" y="2408416"/>
            <a:ext cx="1044322" cy="36709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24565-FEC1-041B-9135-765FAAD87C1D}"/>
              </a:ext>
            </a:extLst>
          </p:cNvPr>
          <p:cNvSpPr txBox="1"/>
          <p:nvPr/>
        </p:nvSpPr>
        <p:spPr>
          <a:xfrm>
            <a:off x="7828157" y="2408416"/>
            <a:ext cx="9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Quanten Computer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A4534A4-75EC-4A0C-8C9A-891C837559A5}"/>
              </a:ext>
            </a:extLst>
          </p:cNvPr>
          <p:cNvSpPr/>
          <p:nvPr/>
        </p:nvSpPr>
        <p:spPr>
          <a:xfrm>
            <a:off x="7841139" y="3388421"/>
            <a:ext cx="1044322" cy="85583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12682A-3898-BFED-B8D6-4604FA7406F1}"/>
              </a:ext>
            </a:extLst>
          </p:cNvPr>
          <p:cNvSpPr txBox="1"/>
          <p:nvPr/>
        </p:nvSpPr>
        <p:spPr>
          <a:xfrm>
            <a:off x="7885405" y="3413255"/>
            <a:ext cx="95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Vergleiche zu anderen Hochschulen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434AE1-40BA-D15D-E897-603293BCA6F1}"/>
              </a:ext>
            </a:extLst>
          </p:cNvPr>
          <p:cNvSpPr/>
          <p:nvPr/>
        </p:nvSpPr>
        <p:spPr>
          <a:xfrm rot="10800000">
            <a:off x="6932700" y="2524050"/>
            <a:ext cx="547523" cy="16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Grafik 1031">
            <a:extLst>
              <a:ext uri="{FF2B5EF4-FFF2-40B4-BE49-F238E27FC236}">
                <a16:creationId xmlns:a16="http://schemas.microsoft.com/office/drawing/2014/main" id="{14C613A2-243D-F7CC-491A-7A7ED823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5" y="1302148"/>
            <a:ext cx="2142446" cy="1519272"/>
          </a:xfrm>
          <a:prstGeom prst="rect">
            <a:avLst/>
          </a:prstGeom>
        </p:spPr>
      </p:pic>
      <p:sp>
        <p:nvSpPr>
          <p:cNvPr id="1033" name="Titel 1">
            <a:extLst>
              <a:ext uri="{FF2B5EF4-FFF2-40B4-BE49-F238E27FC236}">
                <a16:creationId xmlns:a16="http://schemas.microsoft.com/office/drawing/2014/main" id="{143A615D-45A2-0C36-D0D8-4FE4068E4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8650554" cy="534640"/>
          </a:xfrm>
        </p:spPr>
        <p:txBody>
          <a:bodyPr/>
          <a:lstStyle/>
          <a:p>
            <a:r>
              <a:rPr lang="de-DE" dirty="0"/>
              <a:t>Mindmap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A0F4E2-EA7A-521B-E05C-C9E12E04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95" y="1400192"/>
            <a:ext cx="3540143" cy="24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2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News –Recherche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6BE5C1-F02E-E7ED-78F6-260014E000AA}"/>
              </a:ext>
            </a:extLst>
          </p:cNvPr>
          <p:cNvSpPr txBox="1"/>
          <p:nvPr/>
        </p:nvSpPr>
        <p:spPr>
          <a:xfrm>
            <a:off x="2815167" y="2077361"/>
            <a:ext cx="40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sind ihre Bezugsquellen?</a:t>
            </a:r>
          </a:p>
        </p:txBody>
      </p:sp>
    </p:spTree>
    <p:extLst>
      <p:ext uri="{BB962C8B-B14F-4D97-AF65-F5344CB8AC3E}">
        <p14:creationId xmlns:p14="http://schemas.microsoft.com/office/powerpoint/2010/main" val="270396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News –Recherche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Newsletter-Übersicht | heise online">
            <a:extLst>
              <a:ext uri="{FF2B5EF4-FFF2-40B4-BE49-F238E27FC236}">
                <a16:creationId xmlns:a16="http://schemas.microsoft.com/office/drawing/2014/main" id="{CEBBDA45-4644-227D-38CB-54707C4D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15" y="1310215"/>
            <a:ext cx="2364945" cy="44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2A2B4EC-A020-2B14-BA22-9E267542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87" y="2849561"/>
            <a:ext cx="2196035" cy="32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rlaubskompass | Life is a journey">
            <a:extLst>
              <a:ext uri="{FF2B5EF4-FFF2-40B4-BE49-F238E27FC236}">
                <a16:creationId xmlns:a16="http://schemas.microsoft.com/office/drawing/2014/main" id="{BDE06165-9BFF-BEB5-BD70-E6F7A479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35" y="1752218"/>
            <a:ext cx="4111463" cy="4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13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Newsletter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13:30</a:t>
            </a:r>
            <a:r>
              <a:rPr lang="de-DE" dirty="0"/>
              <a:t> – </a:t>
            </a:r>
            <a:r>
              <a:rPr lang="de-DE" b="1" dirty="0"/>
              <a:t>14:30</a:t>
            </a:r>
            <a:r>
              <a:rPr lang="de-DE" dirty="0"/>
              <a:t>: Vorlesung #1</a:t>
            </a:r>
          </a:p>
          <a:p>
            <a:r>
              <a:rPr lang="de-DE" dirty="0"/>
              <a:t>	</a:t>
            </a:r>
            <a:r>
              <a:rPr lang="de-DE" b="1" dirty="0"/>
              <a:t>15:00</a:t>
            </a:r>
            <a:r>
              <a:rPr lang="de-DE" dirty="0"/>
              <a:t> – </a:t>
            </a:r>
            <a:r>
              <a:rPr lang="de-DE" b="1" dirty="0"/>
              <a:t>16:00</a:t>
            </a:r>
            <a:r>
              <a:rPr lang="de-DE" dirty="0"/>
              <a:t>: Vorlesung #2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49A4685-B95F-80D8-AEB3-CAA4DE91FC6A}"/>
              </a:ext>
            </a:extLst>
          </p:cNvPr>
          <p:cNvCxnSpPr/>
          <p:nvPr/>
        </p:nvCxnSpPr>
        <p:spPr>
          <a:xfrm>
            <a:off x="720841" y="2829968"/>
            <a:ext cx="2970131" cy="213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3920719-FD5C-09AF-544C-2538032CE209}"/>
              </a:ext>
            </a:extLst>
          </p:cNvPr>
          <p:cNvCxnSpPr/>
          <p:nvPr/>
        </p:nvCxnSpPr>
        <p:spPr>
          <a:xfrm flipV="1">
            <a:off x="720841" y="2829968"/>
            <a:ext cx="2970131" cy="287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094962D-9EEF-95A4-13F2-38BAF1C99636}"/>
              </a:ext>
            </a:extLst>
          </p:cNvPr>
          <p:cNvCxnSpPr/>
          <p:nvPr/>
        </p:nvCxnSpPr>
        <p:spPr>
          <a:xfrm>
            <a:off x="3871182" y="2956782"/>
            <a:ext cx="1348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F1788E0-CA8C-41E1-071F-B8E8A0A69277}"/>
              </a:ext>
            </a:extLst>
          </p:cNvPr>
          <p:cNvSpPr txBox="1"/>
          <p:nvPr/>
        </p:nvSpPr>
        <p:spPr>
          <a:xfrm>
            <a:off x="5247386" y="277211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Praktikum, Termine </a:t>
            </a:r>
            <a:r>
              <a:rPr lang="de-DE" dirty="0" err="1"/>
              <a:t>tba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Vorraussichtlich</a:t>
            </a:r>
            <a:r>
              <a:rPr lang="de-DE" dirty="0"/>
              <a:t> Dez.</a:t>
            </a:r>
            <a:r>
              <a:rPr lang="en-US" dirty="0"/>
              <a:t>(1x) </a:t>
            </a:r>
            <a:r>
              <a:rPr lang="de-DE" dirty="0"/>
              <a:t>und Jan. (2x) </a:t>
            </a:r>
          </a:p>
        </p:txBody>
      </p:sp>
    </p:spTree>
    <p:extLst>
      <p:ext uri="{BB962C8B-B14F-4D97-AF65-F5344CB8AC3E}">
        <p14:creationId xmlns:p14="http://schemas.microsoft.com/office/powerpoint/2010/main" val="12235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BB1CB2-D7E1-9814-3AE3-FE5A92F5C400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12</a:t>
            </a:r>
            <a:r>
              <a:rPr lang="en-US" b="1" dirty="0"/>
              <a:t>:30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12:45</a:t>
            </a:r>
            <a:r>
              <a:rPr lang="de-DE" dirty="0"/>
              <a:t> – </a:t>
            </a:r>
            <a:r>
              <a:rPr lang="de-DE" b="1" dirty="0"/>
              <a:t>13:30</a:t>
            </a:r>
            <a:r>
              <a:rPr lang="de-DE" dirty="0"/>
              <a:t>: Vorlesung #1 – Übung </a:t>
            </a:r>
          </a:p>
          <a:p>
            <a:r>
              <a:rPr lang="de-DE" dirty="0"/>
              <a:t>	</a:t>
            </a:r>
            <a:r>
              <a:rPr lang="de-DE" b="1" dirty="0"/>
              <a:t>13:45</a:t>
            </a:r>
            <a:r>
              <a:rPr lang="de-DE" dirty="0"/>
              <a:t> – </a:t>
            </a:r>
            <a:r>
              <a:rPr lang="de-DE" b="1" dirty="0"/>
              <a:t>14:45</a:t>
            </a:r>
            <a:r>
              <a:rPr lang="de-DE" dirty="0"/>
              <a:t>: Vorlesung #2</a:t>
            </a:r>
          </a:p>
        </p:txBody>
      </p:sp>
    </p:spTree>
    <p:extLst>
      <p:ext uri="{BB962C8B-B14F-4D97-AF65-F5344CB8AC3E}">
        <p14:creationId xmlns:p14="http://schemas.microsoft.com/office/powerpoint/2010/main" val="28279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88C2B7-46C9-EC0C-3A34-E0CE8C0CC8C7}"/>
              </a:ext>
            </a:extLst>
          </p:cNvPr>
          <p:cNvSpPr txBox="1"/>
          <p:nvPr/>
        </p:nvSpPr>
        <p:spPr>
          <a:xfrm>
            <a:off x="4838978" y="656243"/>
            <a:ext cx="2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Material</a:t>
            </a:r>
          </a:p>
        </p:txBody>
      </p:sp>
      <p:pic>
        <p:nvPicPr>
          <p:cNvPr id="1026" name="Picture 2" descr="Prof. Dr. Norbert Pohlmann -">
            <a:extLst>
              <a:ext uri="{FF2B5EF4-FFF2-40B4-BE49-F238E27FC236}">
                <a16:creationId xmlns:a16="http://schemas.microsoft.com/office/drawing/2014/main" id="{C111D6D2-1E6F-60F4-4069-9F921112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10" y="1792686"/>
            <a:ext cx="2291817" cy="15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94D29C3-0A84-E03B-7DB3-A6D75193CC9C}"/>
              </a:ext>
            </a:extLst>
          </p:cNvPr>
          <p:cNvSpPr txBox="1"/>
          <p:nvPr/>
        </p:nvSpPr>
        <p:spPr>
          <a:xfrm>
            <a:off x="4178449" y="3415289"/>
            <a:ext cx="4578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1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Informatikprofessor</a:t>
            </a:r>
            <a:r>
              <a:rPr lang="de-DE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 für Informationssicherheit an der </a:t>
            </a:r>
            <a:r>
              <a:rPr lang="de-DE" b="1" i="0" u="none" strike="noStrike" dirty="0">
                <a:solidFill>
                  <a:srgbClr val="951C40"/>
                </a:solidFill>
                <a:effectLst/>
                <a:latin typeface="Source Sans Pro" panose="020B0604020202020204" pitchFamily="34" charset="0"/>
                <a:hlinkClick r:id="rId3" tooltip="Westfälische Hochschule"/>
              </a:rPr>
              <a:t>Westfälische Hochschule</a:t>
            </a:r>
            <a:endParaRPr lang="de-DE" b="0" i="0" dirty="0">
              <a:solidFill>
                <a:srgbClr val="212529"/>
              </a:solidFill>
              <a:effectLst/>
              <a:latin typeface="Source Sans Pro" panose="020B0604020202020204" pitchFamily="34" charset="0"/>
            </a:endParaRPr>
          </a:p>
          <a:p>
            <a:br>
              <a:rPr lang="de-DE" dirty="0"/>
            </a:b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F67E44-D95B-2DC1-EAD5-7641BDE02757}"/>
              </a:ext>
            </a:extLst>
          </p:cNvPr>
          <p:cNvSpPr txBox="1"/>
          <p:nvPr/>
        </p:nvSpPr>
        <p:spPr>
          <a:xfrm>
            <a:off x="4420253" y="1303702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Prof. Dr. (TU NN) Norbert Pohlmann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E83325-C4F0-ABA0-27C7-0FE20590DBB6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12</a:t>
            </a:r>
            <a:r>
              <a:rPr lang="en-US" b="1" dirty="0"/>
              <a:t>:30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12:45</a:t>
            </a:r>
            <a:r>
              <a:rPr lang="de-DE" dirty="0"/>
              <a:t> – </a:t>
            </a:r>
            <a:r>
              <a:rPr lang="de-DE" b="1" dirty="0"/>
              <a:t>13:30</a:t>
            </a:r>
            <a:r>
              <a:rPr lang="de-DE" dirty="0"/>
              <a:t>: Vorlesung #1 – Übung </a:t>
            </a:r>
          </a:p>
          <a:p>
            <a:r>
              <a:rPr lang="de-DE" dirty="0"/>
              <a:t>	</a:t>
            </a:r>
            <a:r>
              <a:rPr lang="de-DE" b="1" dirty="0"/>
              <a:t>13:45</a:t>
            </a:r>
            <a:r>
              <a:rPr lang="de-DE" dirty="0"/>
              <a:t> – </a:t>
            </a:r>
            <a:r>
              <a:rPr lang="de-DE" b="1" dirty="0"/>
              <a:t>14:45</a:t>
            </a:r>
            <a:r>
              <a:rPr lang="de-DE" dirty="0"/>
              <a:t>: Vorlesung #2</a:t>
            </a:r>
          </a:p>
        </p:txBody>
      </p:sp>
    </p:spTree>
    <p:extLst>
      <p:ext uri="{BB962C8B-B14F-4D97-AF65-F5344CB8AC3E}">
        <p14:creationId xmlns:p14="http://schemas.microsoft.com/office/powerpoint/2010/main" val="19680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88C2B7-46C9-EC0C-3A34-E0CE8C0CC8C7}"/>
              </a:ext>
            </a:extLst>
          </p:cNvPr>
          <p:cNvSpPr txBox="1"/>
          <p:nvPr/>
        </p:nvSpPr>
        <p:spPr>
          <a:xfrm>
            <a:off x="4838978" y="656243"/>
            <a:ext cx="2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Material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11B43A-D8DF-7C26-1183-D3DF761ECA48}"/>
              </a:ext>
            </a:extLst>
          </p:cNvPr>
          <p:cNvSpPr txBox="1"/>
          <p:nvPr/>
        </p:nvSpPr>
        <p:spPr>
          <a:xfrm>
            <a:off x="4572000" y="3928156"/>
            <a:ext cx="45786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dirty="0">
                <a:hlinkClick r:id="rId2"/>
              </a:rPr>
              <a:t>https://link.springer.com/book/10.1007/978-3-658-25398-1</a:t>
            </a:r>
            <a:br>
              <a:rPr lang="de-DE" sz="1050" dirty="0"/>
            </a:br>
            <a:endParaRPr lang="de-DE" sz="10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54C042-E96A-B3D6-4F5E-CE25CC22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4347"/>
            <a:ext cx="1450082" cy="21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37EA66-E9AB-3873-69F5-3CFD1404F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50" y="1599702"/>
            <a:ext cx="1754327" cy="175432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6E0182-F28A-642C-3236-2BFFBE2E85DF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12</a:t>
            </a:r>
            <a:r>
              <a:rPr lang="en-US" b="1" dirty="0"/>
              <a:t>:30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12:45</a:t>
            </a:r>
            <a:r>
              <a:rPr lang="de-DE" dirty="0"/>
              <a:t> – </a:t>
            </a:r>
            <a:r>
              <a:rPr lang="de-DE" b="1" dirty="0"/>
              <a:t>13:30</a:t>
            </a:r>
            <a:r>
              <a:rPr lang="de-DE" dirty="0"/>
              <a:t>: Vorlesung #1 – Übung </a:t>
            </a:r>
          </a:p>
          <a:p>
            <a:r>
              <a:rPr lang="de-DE" dirty="0"/>
              <a:t>	</a:t>
            </a:r>
            <a:r>
              <a:rPr lang="de-DE" b="1" dirty="0"/>
              <a:t>13:45</a:t>
            </a:r>
            <a:r>
              <a:rPr lang="de-DE" dirty="0"/>
              <a:t> – </a:t>
            </a:r>
            <a:r>
              <a:rPr lang="de-DE" b="1" dirty="0"/>
              <a:t>14:45</a:t>
            </a:r>
            <a:r>
              <a:rPr lang="de-DE" dirty="0"/>
              <a:t>: Vorlesung #2</a:t>
            </a:r>
          </a:p>
        </p:txBody>
      </p:sp>
    </p:spTree>
    <p:extLst>
      <p:ext uri="{BB962C8B-B14F-4D97-AF65-F5344CB8AC3E}">
        <p14:creationId xmlns:p14="http://schemas.microsoft.com/office/powerpoint/2010/main" val="424795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88C2B7-46C9-EC0C-3A34-E0CE8C0CC8C7}"/>
              </a:ext>
            </a:extLst>
          </p:cNvPr>
          <p:cNvSpPr txBox="1"/>
          <p:nvPr/>
        </p:nvSpPr>
        <p:spPr>
          <a:xfrm>
            <a:off x="4838978" y="656243"/>
            <a:ext cx="2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Slides PDFs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E4AE0F5-C942-EE74-4A0B-ADE59706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06" y="1493944"/>
            <a:ext cx="1562239" cy="15622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65F9592-34D8-A54C-83E1-C70C272B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25" y="1485601"/>
            <a:ext cx="1570582" cy="157058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BCB4A0-2BFD-2525-72EB-56DFA19E816A}"/>
              </a:ext>
            </a:extLst>
          </p:cNvPr>
          <p:cNvSpPr txBox="1"/>
          <p:nvPr/>
        </p:nvSpPr>
        <p:spPr>
          <a:xfrm>
            <a:off x="258539" y="1421658"/>
            <a:ext cx="606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Rahmen der Vorlesung</a:t>
            </a:r>
          </a:p>
          <a:p>
            <a:endParaRPr lang="de-DE" dirty="0"/>
          </a:p>
          <a:p>
            <a:r>
              <a:rPr lang="de-DE" dirty="0"/>
              <a:t>Freitag </a:t>
            </a:r>
          </a:p>
          <a:p>
            <a:r>
              <a:rPr lang="de-DE" b="1" dirty="0"/>
              <a:t>	12</a:t>
            </a:r>
            <a:r>
              <a:rPr lang="de-DE" dirty="0"/>
              <a:t> – </a:t>
            </a:r>
            <a:r>
              <a:rPr lang="de-DE" b="1" dirty="0"/>
              <a:t>12</a:t>
            </a:r>
            <a:r>
              <a:rPr lang="en-US" b="1" dirty="0"/>
              <a:t>:30</a:t>
            </a:r>
            <a:r>
              <a:rPr lang="en-US" dirty="0"/>
              <a:t>: </a:t>
            </a:r>
            <a:r>
              <a:rPr lang="en-US" dirty="0" err="1"/>
              <a:t>Diskussion</a:t>
            </a:r>
            <a:r>
              <a:rPr lang="en-US" dirty="0"/>
              <a:t> News 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  <a:r>
              <a:rPr lang="de-DE" b="1" dirty="0"/>
              <a:t>12:45</a:t>
            </a:r>
            <a:r>
              <a:rPr lang="de-DE" dirty="0"/>
              <a:t> – </a:t>
            </a:r>
            <a:r>
              <a:rPr lang="de-DE" b="1" dirty="0"/>
              <a:t>13:30</a:t>
            </a:r>
            <a:r>
              <a:rPr lang="de-DE" dirty="0"/>
              <a:t>: Vorlesung #1 – Übung </a:t>
            </a:r>
          </a:p>
          <a:p>
            <a:r>
              <a:rPr lang="de-DE" dirty="0"/>
              <a:t>	</a:t>
            </a:r>
            <a:r>
              <a:rPr lang="de-DE" b="1" dirty="0"/>
              <a:t>13:45</a:t>
            </a:r>
            <a:r>
              <a:rPr lang="de-DE" dirty="0"/>
              <a:t> – </a:t>
            </a:r>
            <a:r>
              <a:rPr lang="de-DE" b="1" dirty="0"/>
              <a:t>14:45</a:t>
            </a:r>
            <a:r>
              <a:rPr lang="de-DE" dirty="0"/>
              <a:t>: Vorlesung #2</a:t>
            </a:r>
          </a:p>
        </p:txBody>
      </p:sp>
    </p:spTree>
    <p:extLst>
      <p:ext uri="{BB962C8B-B14F-4D97-AF65-F5344CB8AC3E}">
        <p14:creationId xmlns:p14="http://schemas.microsoft.com/office/powerpoint/2010/main" val="84643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Ihre Erwartungen?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Ihre Erfahrungen?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 descr="Kopf mit Zahnrädern">
            <a:extLst>
              <a:ext uri="{FF2B5EF4-FFF2-40B4-BE49-F238E27FC236}">
                <a16:creationId xmlns:a16="http://schemas.microsoft.com/office/drawing/2014/main" id="{D0809F33-01EA-A8DD-C6AA-5778FDB7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2269" y="1692391"/>
            <a:ext cx="1758718" cy="17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Mindmap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0F16FE-8479-8B8D-2698-6D04DCBC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dirty="0"/>
              <a:t>Modul D3.2 Vorlesung 1.1</a:t>
            </a:r>
          </a:p>
          <a:p>
            <a:pPr algn="l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06.10.2022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171CF20-0ABA-4304-085A-98B4FCC95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30460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72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Bildschirmpräsentation (16:9)</PresentationFormat>
  <Paragraphs>236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HSD Sans</vt:lpstr>
      <vt:lpstr>HSD Sans Design</vt:lpstr>
      <vt:lpstr>HSD Sans Maschinenbau</vt:lpstr>
      <vt:lpstr>Source Sans Pro</vt:lpstr>
      <vt:lpstr>Symbol</vt:lpstr>
      <vt:lpstr>Wingdings</vt:lpstr>
      <vt:lpstr>Office-Design</vt:lpstr>
      <vt:lpstr>Information Security and Privacy</vt:lpstr>
      <vt:lpstr>Einleitung </vt:lpstr>
      <vt:lpstr>Einleitung </vt:lpstr>
      <vt:lpstr>Einleitung </vt:lpstr>
      <vt:lpstr>Einleitung </vt:lpstr>
      <vt:lpstr>Einleitung </vt:lpstr>
      <vt:lpstr>Einleitung </vt:lpstr>
      <vt:lpstr>Ihre Erwartungen?   Ihre Erfahrungen?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News –Recherche </vt:lpstr>
      <vt:lpstr>News –Recherche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68</cp:revision>
  <dcterms:created xsi:type="dcterms:W3CDTF">2015-12-03T10:35:01Z</dcterms:created>
  <dcterms:modified xsi:type="dcterms:W3CDTF">2022-10-06T11:13:18Z</dcterms:modified>
</cp:coreProperties>
</file>