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0" r:id="rId3"/>
    <p:sldId id="261" r:id="rId4"/>
    <p:sldId id="262" r:id="rId5"/>
    <p:sldId id="268" r:id="rId6"/>
    <p:sldId id="263" r:id="rId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260"/>
            <p14:sldId id="261"/>
            <p14:sldId id="262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-hs.de/informatik/einstieg-ins-studium/studieninteressierte-informati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link.springer.com/book/10.1007/978-3-658-25398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Information Security and Privacy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13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Newsletter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13:30</a:t>
            </a:r>
            <a:r>
              <a:rPr lang="de-DE" dirty="0"/>
              <a:t> – </a:t>
            </a:r>
            <a:r>
              <a:rPr lang="de-DE" b="1" dirty="0"/>
              <a:t>14:30</a:t>
            </a:r>
            <a:r>
              <a:rPr lang="de-DE" dirty="0"/>
              <a:t>: Vorlesung #1</a:t>
            </a:r>
          </a:p>
          <a:p>
            <a:r>
              <a:rPr lang="de-DE" dirty="0"/>
              <a:t>	</a:t>
            </a:r>
            <a:r>
              <a:rPr lang="de-DE" b="1" dirty="0"/>
              <a:t>15:00</a:t>
            </a:r>
            <a:r>
              <a:rPr lang="de-DE" dirty="0"/>
              <a:t> – </a:t>
            </a:r>
            <a:r>
              <a:rPr lang="de-DE" b="1" dirty="0"/>
              <a:t>16:00</a:t>
            </a:r>
            <a:r>
              <a:rPr lang="de-DE" dirty="0"/>
              <a:t>: Vorlesung #2</a:t>
            </a:r>
          </a:p>
        </p:txBody>
      </p:sp>
    </p:spTree>
    <p:extLst>
      <p:ext uri="{BB962C8B-B14F-4D97-AF65-F5344CB8AC3E}">
        <p14:creationId xmlns:p14="http://schemas.microsoft.com/office/powerpoint/2010/main" val="53503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13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Newsletter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13:30</a:t>
            </a:r>
            <a:r>
              <a:rPr lang="de-DE" dirty="0"/>
              <a:t> – </a:t>
            </a:r>
            <a:r>
              <a:rPr lang="de-DE" b="1" dirty="0"/>
              <a:t>14:30</a:t>
            </a:r>
            <a:r>
              <a:rPr lang="de-DE" dirty="0"/>
              <a:t>: Vorlesung #1</a:t>
            </a:r>
          </a:p>
          <a:p>
            <a:r>
              <a:rPr lang="de-DE" dirty="0"/>
              <a:t>	</a:t>
            </a:r>
            <a:r>
              <a:rPr lang="de-DE" b="1" dirty="0"/>
              <a:t>15:00</a:t>
            </a:r>
            <a:r>
              <a:rPr lang="de-DE" dirty="0"/>
              <a:t> – </a:t>
            </a:r>
            <a:r>
              <a:rPr lang="de-DE" b="1" dirty="0"/>
              <a:t>16:00</a:t>
            </a:r>
            <a:r>
              <a:rPr lang="de-DE" dirty="0"/>
              <a:t>: Vorlesung #2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88C2B7-46C9-EC0C-3A34-E0CE8C0CC8C7}"/>
              </a:ext>
            </a:extLst>
          </p:cNvPr>
          <p:cNvSpPr txBox="1"/>
          <p:nvPr/>
        </p:nvSpPr>
        <p:spPr>
          <a:xfrm>
            <a:off x="4838978" y="656243"/>
            <a:ext cx="2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Material</a:t>
            </a:r>
          </a:p>
        </p:txBody>
      </p:sp>
      <p:pic>
        <p:nvPicPr>
          <p:cNvPr id="1026" name="Picture 2" descr="Prof. Dr. Norbert Pohlmann -">
            <a:extLst>
              <a:ext uri="{FF2B5EF4-FFF2-40B4-BE49-F238E27FC236}">
                <a16:creationId xmlns:a16="http://schemas.microsoft.com/office/drawing/2014/main" id="{C111D6D2-1E6F-60F4-4069-9F921112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10" y="1792686"/>
            <a:ext cx="2291817" cy="15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94D29C3-0A84-E03B-7DB3-A6D75193CC9C}"/>
              </a:ext>
            </a:extLst>
          </p:cNvPr>
          <p:cNvSpPr txBox="1"/>
          <p:nvPr/>
        </p:nvSpPr>
        <p:spPr>
          <a:xfrm>
            <a:off x="4178449" y="3415289"/>
            <a:ext cx="4578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1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Informatikprofessor</a:t>
            </a:r>
            <a:r>
              <a:rPr lang="de-DE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 für Informationssicherheit an der </a:t>
            </a:r>
            <a:r>
              <a:rPr lang="de-DE" b="1" i="0" u="none" strike="noStrike" dirty="0">
                <a:solidFill>
                  <a:srgbClr val="951C40"/>
                </a:solidFill>
                <a:effectLst/>
                <a:latin typeface="Source Sans Pro" panose="020B0604020202020204" pitchFamily="34" charset="0"/>
                <a:hlinkClick r:id="rId3" tooltip="Westfälische Hochschule"/>
              </a:rPr>
              <a:t>Westfälische Hochschule</a:t>
            </a:r>
            <a:endParaRPr lang="de-DE" b="0" i="0" dirty="0">
              <a:solidFill>
                <a:srgbClr val="212529"/>
              </a:solidFill>
              <a:effectLst/>
              <a:latin typeface="Source Sans Pro" panose="020B0604020202020204" pitchFamily="34" charset="0"/>
            </a:endParaRPr>
          </a:p>
          <a:p>
            <a:br>
              <a:rPr lang="de-DE" dirty="0"/>
            </a:b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F67E44-D95B-2DC1-EAD5-7641BDE02757}"/>
              </a:ext>
            </a:extLst>
          </p:cNvPr>
          <p:cNvSpPr txBox="1"/>
          <p:nvPr/>
        </p:nvSpPr>
        <p:spPr>
          <a:xfrm>
            <a:off x="4420253" y="1303702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Prof. Dr. (TU NN) Norbert Pohlmann</a:t>
            </a:r>
          </a:p>
        </p:txBody>
      </p:sp>
    </p:spTree>
    <p:extLst>
      <p:ext uri="{BB962C8B-B14F-4D97-AF65-F5344CB8AC3E}">
        <p14:creationId xmlns:p14="http://schemas.microsoft.com/office/powerpoint/2010/main" val="19680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13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Newsletter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13:30</a:t>
            </a:r>
            <a:r>
              <a:rPr lang="de-DE" dirty="0"/>
              <a:t> – </a:t>
            </a:r>
            <a:r>
              <a:rPr lang="de-DE" b="1" dirty="0"/>
              <a:t>14:30</a:t>
            </a:r>
            <a:r>
              <a:rPr lang="de-DE" dirty="0"/>
              <a:t>: Vorlesung #1</a:t>
            </a:r>
          </a:p>
          <a:p>
            <a:r>
              <a:rPr lang="de-DE" dirty="0"/>
              <a:t>	</a:t>
            </a:r>
            <a:r>
              <a:rPr lang="de-DE" b="1" dirty="0"/>
              <a:t>15:00</a:t>
            </a:r>
            <a:r>
              <a:rPr lang="de-DE" dirty="0"/>
              <a:t> – </a:t>
            </a:r>
            <a:r>
              <a:rPr lang="de-DE" b="1" dirty="0"/>
              <a:t>16:00</a:t>
            </a:r>
            <a:r>
              <a:rPr lang="de-DE" dirty="0"/>
              <a:t>: Vorlesung #2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88C2B7-46C9-EC0C-3A34-E0CE8C0CC8C7}"/>
              </a:ext>
            </a:extLst>
          </p:cNvPr>
          <p:cNvSpPr txBox="1"/>
          <p:nvPr/>
        </p:nvSpPr>
        <p:spPr>
          <a:xfrm>
            <a:off x="4838978" y="656243"/>
            <a:ext cx="2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Material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11B43A-D8DF-7C26-1183-D3DF761ECA48}"/>
              </a:ext>
            </a:extLst>
          </p:cNvPr>
          <p:cNvSpPr txBox="1"/>
          <p:nvPr/>
        </p:nvSpPr>
        <p:spPr>
          <a:xfrm>
            <a:off x="4572000" y="3928156"/>
            <a:ext cx="45786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dirty="0">
                <a:hlinkClick r:id="rId2"/>
              </a:rPr>
              <a:t>https://link.springer.com/book/10.1007/978-3-658-25398-1</a:t>
            </a:r>
            <a:br>
              <a:rPr lang="de-DE" sz="1050" dirty="0"/>
            </a:br>
            <a:endParaRPr lang="de-DE" sz="10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54C042-E96A-B3D6-4F5E-CE25CC22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4347"/>
            <a:ext cx="1450082" cy="21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37EA66-E9AB-3873-69F5-3CFD1404F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50" y="1599702"/>
            <a:ext cx="1754327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13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Newsletter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13:30</a:t>
            </a:r>
            <a:r>
              <a:rPr lang="de-DE" dirty="0"/>
              <a:t> – </a:t>
            </a:r>
            <a:r>
              <a:rPr lang="de-DE" b="1" dirty="0"/>
              <a:t>14:30</a:t>
            </a:r>
            <a:r>
              <a:rPr lang="de-DE" dirty="0"/>
              <a:t>: Vorlesung #1</a:t>
            </a:r>
          </a:p>
          <a:p>
            <a:r>
              <a:rPr lang="de-DE" dirty="0"/>
              <a:t>	</a:t>
            </a:r>
            <a:r>
              <a:rPr lang="de-DE" b="1" dirty="0"/>
              <a:t>15:00</a:t>
            </a:r>
            <a:r>
              <a:rPr lang="de-DE" dirty="0"/>
              <a:t> – </a:t>
            </a:r>
            <a:r>
              <a:rPr lang="de-DE" b="1" dirty="0"/>
              <a:t>16:00</a:t>
            </a:r>
            <a:r>
              <a:rPr lang="de-DE" dirty="0"/>
              <a:t>: Vorlesung #2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88C2B7-46C9-EC0C-3A34-E0CE8C0CC8C7}"/>
              </a:ext>
            </a:extLst>
          </p:cNvPr>
          <p:cNvSpPr txBox="1"/>
          <p:nvPr/>
        </p:nvSpPr>
        <p:spPr>
          <a:xfrm>
            <a:off x="4838978" y="656243"/>
            <a:ext cx="2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Slides PDFs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E4AE0F5-C942-EE74-4A0B-ADE59706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06" y="1493944"/>
            <a:ext cx="1562239" cy="15622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65F9592-34D8-A54C-83E1-C70C272B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25" y="1485601"/>
            <a:ext cx="1570582" cy="15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Ihre Erwartungen?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Ihre Erfahrungen?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 descr="Kopf mit Zahnrädern">
            <a:extLst>
              <a:ext uri="{FF2B5EF4-FFF2-40B4-BE49-F238E27FC236}">
                <a16:creationId xmlns:a16="http://schemas.microsoft.com/office/drawing/2014/main" id="{D0809F33-01EA-A8DD-C6AA-5778FDB7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2269" y="1692391"/>
            <a:ext cx="1758718" cy="17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(16:9)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Courier New</vt:lpstr>
      <vt:lpstr>HSD Sans</vt:lpstr>
      <vt:lpstr>HSD Sans Design</vt:lpstr>
      <vt:lpstr>HSD Sans Maschinenbau</vt:lpstr>
      <vt:lpstr>Source Sans Pro</vt:lpstr>
      <vt:lpstr>Symbol</vt:lpstr>
      <vt:lpstr>Wingdings</vt:lpstr>
      <vt:lpstr>Office-Design</vt:lpstr>
      <vt:lpstr>Information Security and Privacy</vt:lpstr>
      <vt:lpstr>Einleitung </vt:lpstr>
      <vt:lpstr>Einleitung </vt:lpstr>
      <vt:lpstr>Einleitung </vt:lpstr>
      <vt:lpstr>Einleitung </vt:lpstr>
      <vt:lpstr>Ihre Erwartungen?   Ihre Erfahrungen?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68</cp:revision>
  <dcterms:created xsi:type="dcterms:W3CDTF">2015-12-03T10:35:01Z</dcterms:created>
  <dcterms:modified xsi:type="dcterms:W3CDTF">2022-09-26T18:52:35Z</dcterms:modified>
</cp:coreProperties>
</file>