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258" r:id="rId2"/>
    <p:sldId id="553" r:id="rId3"/>
    <p:sldId id="554" r:id="rId4"/>
    <p:sldId id="555" r:id="rId5"/>
    <p:sldId id="556" r:id="rId6"/>
    <p:sldId id="557" r:id="rId7"/>
    <p:sldId id="558" r:id="rId8"/>
    <p:sldId id="559" r:id="rId9"/>
    <p:sldId id="560" r:id="rId10"/>
    <p:sldId id="561" r:id="rId11"/>
    <p:sldId id="562" r:id="rId12"/>
    <p:sldId id="563" r:id="rId13"/>
    <p:sldId id="564" r:id="rId14"/>
    <p:sldId id="565" r:id="rId15"/>
    <p:sldId id="566" r:id="rId16"/>
    <p:sldId id="567" r:id="rId17"/>
    <p:sldId id="568" r:id="rId18"/>
    <p:sldId id="569" r:id="rId19"/>
    <p:sldId id="571" r:id="rId20"/>
    <p:sldId id="572" r:id="rId21"/>
    <p:sldId id="573" r:id="rId22"/>
    <p:sldId id="574" r:id="rId23"/>
    <p:sldId id="575" r:id="rId24"/>
    <p:sldId id="576" r:id="rId25"/>
    <p:sldId id="577" r:id="rId26"/>
    <p:sldId id="580" r:id="rId27"/>
    <p:sldId id="579" r:id="rId28"/>
    <p:sldId id="578" r:id="rId29"/>
    <p:sldId id="581" r:id="rId30"/>
    <p:sldId id="582" r:id="rId31"/>
    <p:sldId id="583" r:id="rId32"/>
    <p:sldId id="584" r:id="rId33"/>
    <p:sldId id="585" r:id="rId34"/>
    <p:sldId id="586" r:id="rId35"/>
    <p:sldId id="587" r:id="rId36"/>
    <p:sldId id="588" r:id="rId37"/>
    <p:sldId id="589" r:id="rId38"/>
    <p:sldId id="590" r:id="rId39"/>
    <p:sldId id="591" r:id="rId40"/>
    <p:sldId id="592" r:id="rId41"/>
    <p:sldId id="593" r:id="rId42"/>
    <p:sldId id="594" r:id="rId43"/>
    <p:sldId id="595" r:id="rId44"/>
    <p:sldId id="596" r:id="rId45"/>
    <p:sldId id="597" r:id="rId46"/>
    <p:sldId id="600" r:id="rId47"/>
    <p:sldId id="601" r:id="rId48"/>
    <p:sldId id="602" r:id="rId49"/>
    <p:sldId id="603" r:id="rId50"/>
    <p:sldId id="604" r:id="rId51"/>
    <p:sldId id="605" r:id="rId52"/>
    <p:sldId id="606" r:id="rId53"/>
    <p:sldId id="609" r:id="rId54"/>
    <p:sldId id="610" r:id="rId55"/>
    <p:sldId id="611" r:id="rId56"/>
    <p:sldId id="612" r:id="rId57"/>
    <p:sldId id="613" r:id="rId58"/>
    <p:sldId id="614" r:id="rId59"/>
    <p:sldId id="615" r:id="rId60"/>
    <p:sldId id="616" r:id="rId61"/>
    <p:sldId id="617" r:id="rId62"/>
    <p:sldId id="618" r:id="rId63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BC5E5CE1-F0B2-463D-97D7-A1B5FF9389EF}">
          <p14:sldIdLst>
            <p14:sldId id="258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65"/>
            <p14:sldId id="566"/>
            <p14:sldId id="567"/>
            <p14:sldId id="568"/>
            <p14:sldId id="569"/>
            <p14:sldId id="571"/>
            <p14:sldId id="572"/>
            <p14:sldId id="573"/>
            <p14:sldId id="574"/>
            <p14:sldId id="575"/>
            <p14:sldId id="576"/>
            <p14:sldId id="577"/>
            <p14:sldId id="580"/>
            <p14:sldId id="579"/>
            <p14:sldId id="578"/>
            <p14:sldId id="581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  <p14:sldId id="592"/>
            <p14:sldId id="593"/>
            <p14:sldId id="594"/>
            <p14:sldId id="595"/>
            <p14:sldId id="596"/>
            <p14:sldId id="597"/>
            <p14:sldId id="600"/>
            <p14:sldId id="601"/>
            <p14:sldId id="602"/>
            <p14:sldId id="603"/>
            <p14:sldId id="604"/>
            <p14:sldId id="605"/>
            <p14:sldId id="606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8"/>
    <a:srgbClr val="00AD4B"/>
    <a:srgbClr val="00B050"/>
    <a:srgbClr val="C5C5C5"/>
    <a:srgbClr val="002060"/>
    <a:srgbClr val="5555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/>
    <p:restoredTop sz="94719"/>
  </p:normalViewPr>
  <p:slideViewPr>
    <p:cSldViewPr snapToGrid="0" snapToObjects="1">
      <p:cViewPr>
        <p:scale>
          <a:sx n="125" d="100"/>
          <a:sy n="125" d="100"/>
        </p:scale>
        <p:origin x="456" y="408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EC850-4D23-4248-91A1-58DA9098DE21}" type="datetimeFigureOut">
              <a:rPr lang="de-DE" smtClean="0"/>
              <a:t>21.12.2022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15FCF-6BEB-AC4C-8DFE-AF61D145F1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76771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AEB7C-2D15-544D-80C7-84202ACF5777}" type="datetimeFigureOut">
              <a:rPr lang="de-DE" smtClean="0"/>
              <a:t>21.12.2022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D212D-F970-A442-B763-F68520636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63033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HSD_Marke_v1_HSD_Rot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537" y="216423"/>
            <a:ext cx="1574800" cy="901700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58541" y="3283869"/>
            <a:ext cx="8650553" cy="41328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hinzufügen</a:t>
            </a:r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258540" y="1521129"/>
            <a:ext cx="8650554" cy="776967"/>
          </a:xfrm>
        </p:spPr>
        <p:txBody>
          <a:bodyPr lIns="0" tIns="0" rIns="0" bIns="0"/>
          <a:lstStyle>
            <a:lvl1pPr>
              <a:defRPr sz="5000"/>
            </a:lvl1pPr>
          </a:lstStyle>
          <a:p>
            <a:r>
              <a:rPr lang="de-DE" dirty="0"/>
              <a:t>Titel hinzufügen</a:t>
            </a:r>
          </a:p>
        </p:txBody>
      </p:sp>
    </p:spTree>
    <p:extLst>
      <p:ext uri="{BB962C8B-B14F-4D97-AF65-F5344CB8AC3E}">
        <p14:creationId xmlns:p14="http://schemas.microsoft.com/office/powerpoint/2010/main" val="3487960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266337" y="204787"/>
            <a:ext cx="8642755" cy="4428845"/>
          </a:xfrm>
        </p:spPr>
        <p:txBody>
          <a:bodyPr tIns="0" anchor="t"/>
          <a:lstStyle>
            <a:lvl1pPr algn="l">
              <a:lnSpc>
                <a:spcPct val="80000"/>
              </a:lnSpc>
              <a:defRPr sz="15000" b="0" baseline="0"/>
            </a:lvl1pPr>
          </a:lstStyle>
          <a:p>
            <a:r>
              <a:rPr lang="de-DE" dirty="0"/>
              <a:t>Titel </a:t>
            </a:r>
            <a:br>
              <a:rPr lang="de-DE" dirty="0"/>
            </a:br>
            <a:r>
              <a:rPr lang="de-DE" dirty="0"/>
              <a:t>Groß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119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kle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266337" y="204787"/>
            <a:ext cx="8642755" cy="4428845"/>
          </a:xfrm>
        </p:spPr>
        <p:txBody>
          <a:bodyPr tIns="0" anchor="t"/>
          <a:lstStyle>
            <a:lvl1pPr algn="l">
              <a:lnSpc>
                <a:spcPct val="80000"/>
              </a:lnSpc>
              <a:defRPr sz="8000" b="0" baseline="0"/>
            </a:lvl1pPr>
          </a:lstStyle>
          <a:p>
            <a:r>
              <a:rPr lang="de-DE" dirty="0"/>
              <a:t>Zwischen</a:t>
            </a:r>
            <a:br>
              <a:rPr lang="de-DE" dirty="0"/>
            </a:br>
            <a:r>
              <a:rPr lang="de-DE" dirty="0" err="1"/>
              <a:t>titel</a:t>
            </a:r>
            <a:br>
              <a:rPr lang="de-DE" dirty="0"/>
            </a:br>
            <a:r>
              <a:rPr lang="de-DE" dirty="0"/>
              <a:t>kleiner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419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gemein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42249" y="1063229"/>
            <a:ext cx="8659502" cy="3478797"/>
          </a:xfrm>
        </p:spPr>
        <p:txBody>
          <a:bodyPr>
            <a:noAutofit/>
          </a:bodyPr>
          <a:lstStyle>
            <a:lvl1pPr marL="0" indent="0">
              <a:buNone/>
              <a:defRPr sz="2800" baseline="0"/>
            </a:lvl1pPr>
            <a:lvl5pPr>
              <a:defRPr sz="1800"/>
            </a:lvl5pPr>
          </a:lstStyle>
          <a:p>
            <a:pPr lvl="0"/>
            <a:r>
              <a:rPr lang="de-DE" dirty="0"/>
              <a:t>Allgemeine Folie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4" name="Rechteck 13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8576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gemeine Folie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42249" y="1063229"/>
            <a:ext cx="8659502" cy="3478797"/>
          </a:xfrm>
        </p:spPr>
        <p:txBody>
          <a:bodyPr>
            <a:noAutofit/>
          </a:bodyPr>
          <a:lstStyle>
            <a:lvl1pPr marL="514350" indent="-514350">
              <a:buFont typeface="+mj-lt"/>
              <a:buAutoNum type="arabicPeriod"/>
              <a:defRPr sz="2800" baseline="0"/>
            </a:lvl1pPr>
            <a:lvl5pPr>
              <a:defRPr sz="1800"/>
            </a:lvl5pPr>
          </a:lstStyle>
          <a:p>
            <a:pPr lvl="0"/>
            <a:r>
              <a:rPr lang="de-DE" dirty="0"/>
              <a:t>Aufzählung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4" name="Rechteck 13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3554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gemeine Folie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500" baseline="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42249" y="1063229"/>
            <a:ext cx="4057754" cy="3478797"/>
          </a:xfrm>
        </p:spPr>
        <p:txBody>
          <a:bodyPr>
            <a:noAutofit/>
          </a:bodyPr>
          <a:lstStyle>
            <a:lvl1pPr marL="0" indent="0">
              <a:buNone/>
              <a:defRPr sz="2800" baseline="0"/>
            </a:lvl1pPr>
            <a:lvl5pPr>
              <a:defRPr sz="1800"/>
            </a:lvl5pPr>
          </a:lstStyle>
          <a:p>
            <a:pPr lvl="0"/>
            <a:r>
              <a:rPr lang="de-DE" dirty="0"/>
              <a:t>Allgemeine Folie, zwei Inhalte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idx="10" hasCustomPrompt="1"/>
          </p:nvPr>
        </p:nvSpPr>
        <p:spPr>
          <a:xfrm>
            <a:off x="4843997" y="1063229"/>
            <a:ext cx="4057754" cy="3478797"/>
          </a:xfrm>
        </p:spPr>
        <p:txBody>
          <a:bodyPr>
            <a:noAutofit/>
          </a:bodyPr>
          <a:lstStyle>
            <a:lvl1pPr marL="0" indent="0">
              <a:buNone/>
              <a:defRPr sz="2800" baseline="0"/>
            </a:lvl1pPr>
            <a:lvl5pPr>
              <a:defRPr sz="1800"/>
            </a:lvl5pPr>
          </a:lstStyle>
          <a:p>
            <a:pPr lvl="0"/>
            <a:r>
              <a:rPr lang="de-DE" dirty="0"/>
              <a:t>Allgemeine Folie, zwei Inhalte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5" name="Rechteck 14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2515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3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4598619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/>
            </a:lvl1pPr>
          </a:lstStyle>
          <a:p>
            <a:pPr lvl="0"/>
            <a:r>
              <a:rPr lang="de-DE" dirty="0"/>
              <a:t>Hier Bild einfügen</a:t>
            </a:r>
          </a:p>
          <a:p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0633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bild mit Bildunt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/>
          <p:cNvSpPr>
            <a:spLocks noGrp="1"/>
          </p:cNvSpPr>
          <p:nvPr>
            <p:ph idx="10" hasCustomPrompt="1"/>
          </p:nvPr>
        </p:nvSpPr>
        <p:spPr>
          <a:xfrm>
            <a:off x="249306" y="4134440"/>
            <a:ext cx="8894694" cy="336343"/>
          </a:xfrm>
        </p:spPr>
        <p:txBody>
          <a:bodyPr>
            <a:noAutofit/>
          </a:bodyPr>
          <a:lstStyle>
            <a:lvl1pPr marL="0" indent="0">
              <a:buFont typeface="+mj-lt"/>
              <a:buNone/>
              <a:defRPr sz="1800" b="1" baseline="0"/>
            </a:lvl1pPr>
            <a:lvl5pPr>
              <a:defRPr sz="1800"/>
            </a:lvl5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0" name="Bildplatzhalter 3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4055199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/>
            </a:lvl1pPr>
          </a:lstStyle>
          <a:p>
            <a:pPr lvl="0"/>
            <a:r>
              <a:rPr lang="de-DE" dirty="0"/>
              <a:t>Hier Bild einfügen</a:t>
            </a:r>
          </a:p>
          <a:p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5844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 ganz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agrammplatzhalter 6"/>
          <p:cNvSpPr>
            <a:spLocks noGrp="1"/>
          </p:cNvSpPr>
          <p:nvPr>
            <p:ph type="chart" sz="quarter" idx="14"/>
          </p:nvPr>
        </p:nvSpPr>
        <p:spPr>
          <a:xfrm>
            <a:off x="242249" y="1063229"/>
            <a:ext cx="8659502" cy="3478797"/>
          </a:xfrm>
        </p:spPr>
        <p:txBody>
          <a:bodyPr>
            <a:noAutofit/>
          </a:bodyPr>
          <a:lstStyle>
            <a:lvl1pPr marL="342900" indent="-342900">
              <a:buFont typeface="Symbol" charset="2"/>
              <a:buChar char="-"/>
              <a:defRPr sz="2800"/>
            </a:lvl1pPr>
          </a:lstStyle>
          <a:p>
            <a:r>
              <a:rPr lang="de-DE" dirty="0"/>
              <a:t>Diagramm durch Klicken auf Symbol hinzufügen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</p:spPr>
        <p:txBody>
          <a:bodyPr/>
          <a:lstStyle>
            <a:lvl1pPr>
              <a:defRPr sz="3500" baseline="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72861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4"/>
          <p:cNvSpPr txBox="1">
            <a:spLocks/>
          </p:cNvSpPr>
          <p:nvPr userDrawn="1"/>
        </p:nvSpPr>
        <p:spPr>
          <a:xfrm>
            <a:off x="242249" y="120039"/>
            <a:ext cx="8659502" cy="45164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500" kern="1200">
                <a:solidFill>
                  <a:schemeClr val="tx1"/>
                </a:solidFill>
                <a:latin typeface="HSD Sans"/>
                <a:ea typeface="+mj-ea"/>
                <a:cs typeface="HSD Sans"/>
              </a:defRPr>
            </a:lvl1pPr>
          </a:lstStyle>
          <a:p>
            <a:pPr>
              <a:lnSpc>
                <a:spcPct val="80000"/>
              </a:lnSpc>
            </a:pPr>
            <a:r>
              <a:rPr lang="de-DE" sz="15000" dirty="0">
                <a:latin typeface="HSD Sans Maschinenbau"/>
                <a:cs typeface="HSD Sans Maschinenbau"/>
              </a:rPr>
              <a:t>e</a:t>
            </a:r>
            <a:r>
              <a:rPr lang="de-DE" sz="15000" dirty="0"/>
              <a:t>n</a:t>
            </a:r>
            <a:r>
              <a:rPr lang="de-DE" sz="15000" dirty="0">
                <a:latin typeface="HSD Sans Design"/>
                <a:cs typeface="HSD Sans Design"/>
              </a:rPr>
              <a:t>d</a:t>
            </a:r>
            <a:r>
              <a:rPr lang="de-DE" sz="1500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2057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eferent/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58539" y="209217"/>
            <a:ext cx="8650554" cy="534640"/>
          </a:xfrm>
        </p:spPr>
        <p:txBody>
          <a:bodyPr lIns="0" tIns="0" rIns="0" bIns="0"/>
          <a:lstStyle/>
          <a:p>
            <a:r>
              <a:rPr lang="de-DE" dirty="0"/>
              <a:t>Vortragsthema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58539" y="2042547"/>
            <a:ext cx="8650553" cy="36440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Name Referent/in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0" name="Rechteck 9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530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42249" y="1063229"/>
            <a:ext cx="8659502" cy="3478797"/>
          </a:xfrm>
        </p:spPr>
        <p:txBody>
          <a:bodyPr>
            <a:noAutofit/>
          </a:bodyPr>
          <a:lstStyle>
            <a:lvl1pPr marL="514350" indent="-514350">
              <a:buFont typeface="+mj-lt"/>
              <a:buAutoNum type="arabicPeriod"/>
              <a:defRPr sz="2800" baseline="0"/>
            </a:lvl1pPr>
            <a:lvl5pPr>
              <a:defRPr sz="1800"/>
            </a:lvl5pPr>
          </a:lstStyle>
          <a:p>
            <a:pPr lvl="0"/>
            <a:r>
              <a:rPr lang="de-DE" dirty="0"/>
              <a:t>Aufzählung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  <p:sp>
        <p:nvSpPr>
          <p:cNvPr id="2" name="Textfeld 1"/>
          <p:cNvSpPr txBox="1"/>
          <p:nvPr userDrawn="1"/>
        </p:nvSpPr>
        <p:spPr>
          <a:xfrm>
            <a:off x="242249" y="160262"/>
            <a:ext cx="4729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500" dirty="0">
                <a:latin typeface="HSD Sans"/>
                <a:cs typeface="HSD Sans"/>
              </a:rPr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300026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ich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42244" y="1063229"/>
            <a:ext cx="8659502" cy="3531394"/>
          </a:xfrm>
        </p:spPr>
        <p:txBody>
          <a:bodyPr/>
          <a:lstStyle>
            <a:lvl1pPr marL="342900" indent="-342900">
              <a:buFont typeface="Symbol" charset="2"/>
              <a:buChar char="-"/>
              <a:defRPr/>
            </a:lvl1pPr>
            <a:lvl2pPr marL="742950" indent="-285750">
              <a:buFont typeface="Wingdings" charset="2"/>
              <a:buChar char="§"/>
              <a:defRPr/>
            </a:lvl2pPr>
            <a:lvl4pPr marL="1600200" indent="-228600">
              <a:buFont typeface="Courier New"/>
              <a:buChar char="o"/>
              <a:defRPr/>
            </a:lvl4pPr>
            <a:lvl5pPr>
              <a:defRPr sz="1800"/>
            </a:lvl5pPr>
          </a:lstStyle>
          <a:p>
            <a:pPr lvl="0"/>
            <a:r>
              <a:rPr lang="de-DE" dirty="0"/>
              <a:t>Stichpunkte hier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2" name="Titelplatzhalter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4" name="Rechteck 13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3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/Grafik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42250" y="1063229"/>
            <a:ext cx="4092051" cy="3531394"/>
          </a:xfrm>
        </p:spPr>
        <p:txBody>
          <a:bodyPr/>
          <a:lstStyle>
            <a:lvl1pPr marL="342900" indent="-342900">
              <a:buFont typeface="Symbol" charset="2"/>
              <a:buChar char="-"/>
              <a:defRPr sz="2800"/>
            </a:lvl1pPr>
            <a:lvl2pPr marL="742950" indent="-285750">
              <a:buFont typeface="Wingdings" charset="2"/>
              <a:buChar char="§"/>
              <a:defRPr sz="2400"/>
            </a:lvl2pPr>
            <a:lvl3pPr>
              <a:defRPr sz="2000"/>
            </a:lvl3pPr>
            <a:lvl4pPr marL="1600200" indent="-228600">
              <a:buFont typeface="Courier New"/>
              <a:buChar char="o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Stichpunkte hier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853748" y="1063228"/>
            <a:ext cx="4038600" cy="3531395"/>
          </a:xfrm>
        </p:spPr>
        <p:txBody>
          <a:bodyPr/>
          <a:lstStyle>
            <a:lvl1pPr marL="342900" indent="-342900">
              <a:buFont typeface="Symbol" charset="2"/>
              <a:buChar char="-"/>
              <a:defRPr sz="2800" baseline="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Grafik/Bild/Tabelle hier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2" name="Titelplatzhalter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4289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/Grafik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42250" y="1063228"/>
            <a:ext cx="4092051" cy="3531394"/>
          </a:xfrm>
        </p:spPr>
        <p:txBody>
          <a:bodyPr/>
          <a:lstStyle>
            <a:lvl1pPr marL="457200" indent="-457200">
              <a:buFont typeface="Symbol" charset="2"/>
              <a:buChar char="-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Grafik/Bild/Tabelle hier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853748" y="1063228"/>
            <a:ext cx="4038600" cy="3531395"/>
          </a:xfrm>
        </p:spPr>
        <p:txBody>
          <a:bodyPr/>
          <a:lstStyle>
            <a:lvl1pPr marL="342900" indent="-342900">
              <a:buFont typeface="Symbol" charset="2"/>
              <a:buChar char="-"/>
              <a:defRPr sz="2800" baseline="0"/>
            </a:lvl1pPr>
            <a:lvl2pPr marL="742950" indent="-285750">
              <a:buFont typeface="Wingdings" charset="2"/>
              <a:buChar char="§"/>
              <a:defRPr sz="2400"/>
            </a:lvl2pPr>
            <a:lvl3pPr>
              <a:defRPr sz="2000"/>
            </a:lvl3pPr>
            <a:lvl4pPr marL="1600200" indent="-228600">
              <a:buFont typeface="Courier New"/>
              <a:buChar char="o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Stichpunkte hier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3" name="Titelplatzhalter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766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59815" y="1068854"/>
            <a:ext cx="4040188" cy="479822"/>
          </a:xfrm>
        </p:spPr>
        <p:txBody>
          <a:bodyPr anchor="t">
            <a:noAutofit/>
          </a:bodyPr>
          <a:lstStyle>
            <a:lvl1pPr marL="0" indent="0">
              <a:buNone/>
              <a:defRPr sz="2000" b="0" baseline="0">
                <a:latin typeface="HSD Sans"/>
                <a:cs typeface="HSD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Vergleichsüberschrift 1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9815" y="1548676"/>
            <a:ext cx="4040188" cy="3045947"/>
          </a:xfrm>
        </p:spPr>
        <p:txBody>
          <a:bodyPr/>
          <a:lstStyle>
            <a:lvl1pPr marL="342900" indent="-342900">
              <a:buFont typeface="Symbol" charset="2"/>
              <a:buChar char="-"/>
              <a:defRPr sz="2400"/>
            </a:lvl1pPr>
            <a:lvl2pPr marL="742950" indent="-285750">
              <a:buFont typeface="Wingdings" charset="2"/>
              <a:buChar char="§"/>
              <a:defRPr sz="2000"/>
            </a:lvl2pPr>
            <a:lvl3pPr>
              <a:defRPr sz="1800"/>
            </a:lvl3pPr>
            <a:lvl4pPr marL="1600200" indent="-228600">
              <a:buFont typeface="Courier New"/>
              <a:buChar char="o"/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867317" y="1062418"/>
            <a:ext cx="4041775" cy="479822"/>
          </a:xfrm>
        </p:spPr>
        <p:txBody>
          <a:bodyPr anchor="t">
            <a:noAutofit/>
          </a:bodyPr>
          <a:lstStyle>
            <a:lvl1pPr marL="0" indent="0">
              <a:buNone/>
              <a:defRPr sz="2000" b="0">
                <a:latin typeface="HSD Sans"/>
                <a:cs typeface="HSD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Vergleichsüberschrift 2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867112" y="1548676"/>
            <a:ext cx="4041775" cy="3045947"/>
          </a:xfrm>
        </p:spPr>
        <p:txBody>
          <a:bodyPr/>
          <a:lstStyle>
            <a:lvl1pPr marL="342900" indent="-342900">
              <a:buFont typeface="Symbol" charset="2"/>
              <a:buChar char="-"/>
              <a:defRPr sz="2400"/>
            </a:lvl1pPr>
            <a:lvl2pPr marL="742950" indent="-285750">
              <a:buFont typeface="Wingdings" charset="2"/>
              <a:buChar char="§"/>
              <a:defRPr sz="2000"/>
            </a:lvl2pPr>
            <a:lvl3pPr>
              <a:defRPr sz="1800"/>
            </a:lvl3pPr>
            <a:lvl4pPr marL="1600200" indent="-228600">
              <a:buFont typeface="Courier New"/>
              <a:buChar char="o"/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6" name="Titelplatzhalter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8" name="Datumsplatzhalter 3"/>
          <p:cNvSpPr>
            <a:spLocks noGrp="1"/>
          </p:cNvSpPr>
          <p:nvPr>
            <p:ph type="dt" sz="half" idx="13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19" name="Foliennummernplatzhalter 5"/>
          <p:cNvSpPr>
            <a:spLocks noGrp="1"/>
          </p:cNvSpPr>
          <p:nvPr>
            <p:ph type="sldNum" sz="quarter" idx="1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2661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66337" y="204787"/>
            <a:ext cx="3008313" cy="871538"/>
          </a:xfrm>
        </p:spPr>
        <p:txBody>
          <a:bodyPr anchor="t"/>
          <a:lstStyle>
            <a:lvl1pPr algn="l">
              <a:lnSpc>
                <a:spcPct val="90000"/>
              </a:lnSpc>
              <a:defRPr sz="3000" b="0" baseline="0"/>
            </a:lvl1pPr>
          </a:lstStyle>
          <a:p>
            <a:r>
              <a:rPr lang="de-DE" dirty="0"/>
              <a:t>Mastertitel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70501" y="204788"/>
            <a:ext cx="5111750" cy="4389835"/>
          </a:xfrm>
        </p:spPr>
        <p:txBody>
          <a:bodyPr/>
          <a:lstStyle>
            <a:lvl1pPr marL="342900" indent="-342900">
              <a:buFont typeface="Symbol" charset="2"/>
              <a:buChar char="-"/>
              <a:defRPr sz="3200"/>
            </a:lvl1pPr>
            <a:lvl2pPr marL="742950" indent="-285750">
              <a:buFont typeface="Wingdings" charset="2"/>
              <a:buChar char="§"/>
              <a:defRPr sz="2800"/>
            </a:lvl2pPr>
            <a:lvl3pPr>
              <a:defRPr sz="2400"/>
            </a:lvl3pPr>
            <a:lvl4pPr marL="1600200" indent="-228600">
              <a:buFont typeface="Courier New"/>
              <a:buChar char="o"/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66337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0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3181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Inhalt mit Beschriftung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8162" y="221305"/>
            <a:ext cx="3008313" cy="871538"/>
          </a:xfrm>
        </p:spPr>
        <p:txBody>
          <a:bodyPr anchor="t"/>
          <a:lstStyle>
            <a:lvl1pPr algn="l">
              <a:lnSpc>
                <a:spcPct val="90000"/>
              </a:lnSpc>
              <a:defRPr sz="3000" b="0"/>
            </a:lvl1pPr>
          </a:lstStyle>
          <a:p>
            <a:r>
              <a:rPr lang="de-DE" dirty="0"/>
              <a:t>Mastertitel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42285" y="221305"/>
            <a:ext cx="5111750" cy="4389835"/>
          </a:xfrm>
        </p:spPr>
        <p:txBody>
          <a:bodyPr/>
          <a:lstStyle>
            <a:lvl1pPr marL="342900" indent="-342900">
              <a:buFont typeface="Symbol" charset="2"/>
              <a:buChar char="-"/>
              <a:defRPr sz="3200"/>
            </a:lvl1pPr>
            <a:lvl2pPr marL="742950" indent="-285750">
              <a:buFont typeface="Wingdings" charset="2"/>
              <a:buChar char="§"/>
              <a:defRPr sz="2800"/>
            </a:lvl2pPr>
            <a:lvl3pPr>
              <a:defRPr sz="2400"/>
            </a:lvl3pPr>
            <a:lvl4pPr marL="1600200" indent="-228600">
              <a:buFont typeface="Courier New"/>
              <a:buChar char="o"/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888162" y="1092843"/>
            <a:ext cx="3008313" cy="350728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0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6096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42249" y="1063229"/>
            <a:ext cx="8659502" cy="35313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260996" y="4707191"/>
            <a:ext cx="5418610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8776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84" r:id="rId3"/>
    <p:sldLayoutId id="2147483650" r:id="rId4"/>
    <p:sldLayoutId id="2147483652" r:id="rId5"/>
    <p:sldLayoutId id="2147483672" r:id="rId6"/>
    <p:sldLayoutId id="2147483653" r:id="rId7"/>
    <p:sldLayoutId id="2147483656" r:id="rId8"/>
    <p:sldLayoutId id="2147483673" r:id="rId9"/>
    <p:sldLayoutId id="2147483675" r:id="rId10"/>
    <p:sldLayoutId id="214748368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2" r:id="rId17"/>
    <p:sldLayoutId id="2147483683" r:id="rId18"/>
  </p:sldLayoutIdLst>
  <p:hf hd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500" kern="1200">
          <a:solidFill>
            <a:schemeClr val="tx1"/>
          </a:solidFill>
          <a:latin typeface="HSD Sans"/>
          <a:ea typeface="+mj-ea"/>
          <a:cs typeface="HSD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7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3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3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3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3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3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5" Type="http://schemas.openxmlformats.org/officeDocument/2006/relationships/image" Target="../media/image32.png"/><Relationship Id="rId4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3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5" Type="http://schemas.openxmlformats.org/officeDocument/2006/relationships/image" Target="../media/image32.png"/><Relationship Id="rId4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0.png"/><Relationship Id="rId7" Type="http://schemas.openxmlformats.org/officeDocument/2006/relationships/image" Target="../media/image3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5" Type="http://schemas.openxmlformats.org/officeDocument/2006/relationships/image" Target="../media/image32.png"/><Relationship Id="rId4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0.png"/><Relationship Id="rId7" Type="http://schemas.openxmlformats.org/officeDocument/2006/relationships/image" Target="../media/image3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5" Type="http://schemas.openxmlformats.org/officeDocument/2006/relationships/image" Target="../media/image32.png"/><Relationship Id="rId4" Type="http://schemas.openxmlformats.org/officeDocument/2006/relationships/image" Target="../media/image18.png"/><Relationship Id="rId9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0.png"/><Relationship Id="rId7" Type="http://schemas.openxmlformats.org/officeDocument/2006/relationships/image" Target="../media/image3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5" Type="http://schemas.openxmlformats.org/officeDocument/2006/relationships/image" Target="../media/image32.png"/><Relationship Id="rId10" Type="http://schemas.openxmlformats.org/officeDocument/2006/relationships/image" Target="../media/image40.png"/><Relationship Id="rId4" Type="http://schemas.openxmlformats.org/officeDocument/2006/relationships/image" Target="../media/image18.png"/><Relationship Id="rId9" Type="http://schemas.openxmlformats.org/officeDocument/2006/relationships/image" Target="../media/image39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0.png"/><Relationship Id="rId7" Type="http://schemas.openxmlformats.org/officeDocument/2006/relationships/image" Target="../media/image3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2.png"/><Relationship Id="rId10" Type="http://schemas.openxmlformats.org/officeDocument/2006/relationships/image" Target="../media/image40.png"/><Relationship Id="rId4" Type="http://schemas.openxmlformats.org/officeDocument/2006/relationships/image" Target="../media/image18.png"/><Relationship Id="rId9" Type="http://schemas.openxmlformats.org/officeDocument/2006/relationships/image" Target="../media/image39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20.png"/><Relationship Id="rId7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4.png"/><Relationship Id="rId4" Type="http://schemas.openxmlformats.org/officeDocument/2006/relationships/image" Target="../media/image32.png"/><Relationship Id="rId9" Type="http://schemas.openxmlformats.org/officeDocument/2006/relationships/image" Target="../media/image43.sv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20.png"/><Relationship Id="rId7" Type="http://schemas.openxmlformats.org/officeDocument/2006/relationships/image" Target="../media/image39.png"/><Relationship Id="rId12" Type="http://schemas.openxmlformats.org/officeDocument/2006/relationships/image" Target="../media/image4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11" Type="http://schemas.openxmlformats.org/officeDocument/2006/relationships/image" Target="../media/image45.png"/><Relationship Id="rId5" Type="http://schemas.openxmlformats.org/officeDocument/2006/relationships/image" Target="../media/image36.png"/><Relationship Id="rId10" Type="http://schemas.openxmlformats.org/officeDocument/2006/relationships/image" Target="../media/image44.png"/><Relationship Id="rId4" Type="http://schemas.openxmlformats.org/officeDocument/2006/relationships/image" Target="../media/image32.png"/><Relationship Id="rId9" Type="http://schemas.openxmlformats.org/officeDocument/2006/relationships/image" Target="../media/image43.sv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20.png"/><Relationship Id="rId7" Type="http://schemas.openxmlformats.org/officeDocument/2006/relationships/image" Target="../media/image39.png"/><Relationship Id="rId12" Type="http://schemas.openxmlformats.org/officeDocument/2006/relationships/image" Target="../media/image4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11" Type="http://schemas.openxmlformats.org/officeDocument/2006/relationships/image" Target="../media/image45.png"/><Relationship Id="rId5" Type="http://schemas.openxmlformats.org/officeDocument/2006/relationships/image" Target="../media/image36.png"/><Relationship Id="rId15" Type="http://schemas.openxmlformats.org/officeDocument/2006/relationships/image" Target="../media/image49.svg"/><Relationship Id="rId10" Type="http://schemas.openxmlformats.org/officeDocument/2006/relationships/image" Target="../media/image44.png"/><Relationship Id="rId4" Type="http://schemas.openxmlformats.org/officeDocument/2006/relationships/image" Target="../media/image32.png"/><Relationship Id="rId9" Type="http://schemas.openxmlformats.org/officeDocument/2006/relationships/image" Target="../media/image43.svg"/><Relationship Id="rId14" Type="http://schemas.openxmlformats.org/officeDocument/2006/relationships/image" Target="../media/image48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20.png"/><Relationship Id="rId7" Type="http://schemas.openxmlformats.org/officeDocument/2006/relationships/image" Target="../media/image39.png"/><Relationship Id="rId12" Type="http://schemas.openxmlformats.org/officeDocument/2006/relationships/image" Target="../media/image4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11" Type="http://schemas.openxmlformats.org/officeDocument/2006/relationships/image" Target="../media/image45.png"/><Relationship Id="rId5" Type="http://schemas.openxmlformats.org/officeDocument/2006/relationships/image" Target="../media/image36.png"/><Relationship Id="rId15" Type="http://schemas.openxmlformats.org/officeDocument/2006/relationships/image" Target="../media/image49.svg"/><Relationship Id="rId10" Type="http://schemas.openxmlformats.org/officeDocument/2006/relationships/image" Target="../media/image44.png"/><Relationship Id="rId4" Type="http://schemas.openxmlformats.org/officeDocument/2006/relationships/image" Target="../media/image32.png"/><Relationship Id="rId9" Type="http://schemas.openxmlformats.org/officeDocument/2006/relationships/image" Target="../media/image43.svg"/><Relationship Id="rId14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20.png"/><Relationship Id="rId7" Type="http://schemas.openxmlformats.org/officeDocument/2006/relationships/image" Target="../media/image39.png"/><Relationship Id="rId12" Type="http://schemas.openxmlformats.org/officeDocument/2006/relationships/image" Target="../media/image4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11" Type="http://schemas.openxmlformats.org/officeDocument/2006/relationships/image" Target="../media/image45.png"/><Relationship Id="rId5" Type="http://schemas.openxmlformats.org/officeDocument/2006/relationships/image" Target="../media/image36.png"/><Relationship Id="rId15" Type="http://schemas.openxmlformats.org/officeDocument/2006/relationships/image" Target="../media/image49.svg"/><Relationship Id="rId10" Type="http://schemas.openxmlformats.org/officeDocument/2006/relationships/image" Target="../media/image44.png"/><Relationship Id="rId4" Type="http://schemas.openxmlformats.org/officeDocument/2006/relationships/image" Target="../media/image32.png"/><Relationship Id="rId9" Type="http://schemas.openxmlformats.org/officeDocument/2006/relationships/image" Target="../media/image43.svg"/><Relationship Id="rId14" Type="http://schemas.openxmlformats.org/officeDocument/2006/relationships/image" Target="../media/image48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20.png"/><Relationship Id="rId7" Type="http://schemas.openxmlformats.org/officeDocument/2006/relationships/image" Target="../media/image39.png"/><Relationship Id="rId12" Type="http://schemas.openxmlformats.org/officeDocument/2006/relationships/image" Target="../media/image4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11" Type="http://schemas.openxmlformats.org/officeDocument/2006/relationships/image" Target="../media/image45.png"/><Relationship Id="rId5" Type="http://schemas.openxmlformats.org/officeDocument/2006/relationships/image" Target="../media/image36.png"/><Relationship Id="rId15" Type="http://schemas.openxmlformats.org/officeDocument/2006/relationships/image" Target="../media/image49.svg"/><Relationship Id="rId10" Type="http://schemas.openxmlformats.org/officeDocument/2006/relationships/image" Target="../media/image44.png"/><Relationship Id="rId4" Type="http://schemas.openxmlformats.org/officeDocument/2006/relationships/image" Target="../media/image32.png"/><Relationship Id="rId9" Type="http://schemas.openxmlformats.org/officeDocument/2006/relationships/image" Target="../media/image43.svg"/><Relationship Id="rId14" Type="http://schemas.openxmlformats.org/officeDocument/2006/relationships/image" Target="../media/image48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20.png"/><Relationship Id="rId7" Type="http://schemas.openxmlformats.org/officeDocument/2006/relationships/image" Target="../media/image3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5" Type="http://schemas.openxmlformats.org/officeDocument/2006/relationships/image" Target="../media/image32.png"/><Relationship Id="rId4" Type="http://schemas.openxmlformats.org/officeDocument/2006/relationships/image" Target="../media/image18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20.png"/><Relationship Id="rId7" Type="http://schemas.openxmlformats.org/officeDocument/2006/relationships/image" Target="../media/image3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5" Type="http://schemas.openxmlformats.org/officeDocument/2006/relationships/image" Target="../media/image32.png"/><Relationship Id="rId4" Type="http://schemas.openxmlformats.org/officeDocument/2006/relationships/image" Target="../media/image18.png"/><Relationship Id="rId9" Type="http://schemas.openxmlformats.org/officeDocument/2006/relationships/image" Target="../media/image5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5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0.png"/><Relationship Id="rId5" Type="http://schemas.openxmlformats.org/officeDocument/2006/relationships/image" Target="../media/image36.png"/><Relationship Id="rId4" Type="http://schemas.openxmlformats.org/officeDocument/2006/relationships/image" Target="../media/image3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5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0.png"/><Relationship Id="rId5" Type="http://schemas.openxmlformats.org/officeDocument/2006/relationships/image" Target="../media/image36.png"/><Relationship Id="rId4" Type="http://schemas.openxmlformats.org/officeDocument/2006/relationships/image" Target="../media/image3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5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0.png"/><Relationship Id="rId5" Type="http://schemas.openxmlformats.org/officeDocument/2006/relationships/image" Target="../media/image36.png"/><Relationship Id="rId4" Type="http://schemas.openxmlformats.org/officeDocument/2006/relationships/image" Target="../media/image32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20.png"/><Relationship Id="rId7" Type="http://schemas.openxmlformats.org/officeDocument/2006/relationships/image" Target="../media/image5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0.png"/><Relationship Id="rId11" Type="http://schemas.openxmlformats.org/officeDocument/2006/relationships/image" Target="../media/image58.png"/><Relationship Id="rId5" Type="http://schemas.openxmlformats.org/officeDocument/2006/relationships/image" Target="../media/image36.png"/><Relationship Id="rId10" Type="http://schemas.openxmlformats.org/officeDocument/2006/relationships/image" Target="../media/image57.png"/><Relationship Id="rId4" Type="http://schemas.openxmlformats.org/officeDocument/2006/relationships/image" Target="../media/image32.png"/><Relationship Id="rId9" Type="http://schemas.openxmlformats.org/officeDocument/2006/relationships/image" Target="../media/image56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20.png"/><Relationship Id="rId7" Type="http://schemas.openxmlformats.org/officeDocument/2006/relationships/image" Target="../media/image3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0.png"/><Relationship Id="rId5" Type="http://schemas.openxmlformats.org/officeDocument/2006/relationships/image" Target="../media/image36.png"/><Relationship Id="rId4" Type="http://schemas.openxmlformats.org/officeDocument/2006/relationships/image" Target="../media/image32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20.png"/><Relationship Id="rId7" Type="http://schemas.openxmlformats.org/officeDocument/2006/relationships/image" Target="../media/image3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0.png"/><Relationship Id="rId5" Type="http://schemas.openxmlformats.org/officeDocument/2006/relationships/image" Target="../media/image36.png"/><Relationship Id="rId4" Type="http://schemas.openxmlformats.org/officeDocument/2006/relationships/image" Target="../media/image32.png"/><Relationship Id="rId9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20.png"/><Relationship Id="rId7" Type="http://schemas.openxmlformats.org/officeDocument/2006/relationships/image" Target="../media/image5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0.png"/><Relationship Id="rId5" Type="http://schemas.openxmlformats.org/officeDocument/2006/relationships/image" Target="../media/image36.png"/><Relationship Id="rId4" Type="http://schemas.openxmlformats.org/officeDocument/2006/relationships/image" Target="../media/image32.png"/><Relationship Id="rId9" Type="http://schemas.openxmlformats.org/officeDocument/2006/relationships/image" Target="../media/image61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20.png"/><Relationship Id="rId7" Type="http://schemas.openxmlformats.org/officeDocument/2006/relationships/image" Target="../media/image5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0.png"/><Relationship Id="rId5" Type="http://schemas.openxmlformats.org/officeDocument/2006/relationships/image" Target="../media/image36.png"/><Relationship Id="rId4" Type="http://schemas.openxmlformats.org/officeDocument/2006/relationships/image" Target="../media/image32.png"/><Relationship Id="rId9" Type="http://schemas.openxmlformats.org/officeDocument/2006/relationships/image" Target="../media/image62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20.png"/><Relationship Id="rId7" Type="http://schemas.openxmlformats.org/officeDocument/2006/relationships/image" Target="../media/image5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0.png"/><Relationship Id="rId5" Type="http://schemas.openxmlformats.org/officeDocument/2006/relationships/image" Target="../media/image36.png"/><Relationship Id="rId4" Type="http://schemas.openxmlformats.org/officeDocument/2006/relationships/image" Target="../media/image32.png"/><Relationship Id="rId9" Type="http://schemas.openxmlformats.org/officeDocument/2006/relationships/image" Target="../media/image6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Modul D3.2 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MEGA: </a:t>
            </a:r>
            <a:r>
              <a:rPr lang="de-DE" dirty="0" err="1"/>
              <a:t>Malleable</a:t>
            </a:r>
            <a:r>
              <a:rPr lang="de-DE" dirty="0"/>
              <a:t> Encryption Goes </a:t>
            </a:r>
            <a:r>
              <a:rPr lang="de-DE" dirty="0" err="1"/>
              <a:t>Awry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971375E-260F-AF13-79F0-4AF9E52E232D}"/>
              </a:ext>
            </a:extLst>
          </p:cNvPr>
          <p:cNvSpPr txBox="1"/>
          <p:nvPr/>
        </p:nvSpPr>
        <p:spPr>
          <a:xfrm>
            <a:off x="200234" y="4084764"/>
            <a:ext cx="39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Referent: Dr. Jörg Cosfeld</a:t>
            </a:r>
          </a:p>
        </p:txBody>
      </p:sp>
    </p:spTree>
    <p:extLst>
      <p:ext uri="{BB962C8B-B14F-4D97-AF65-F5344CB8AC3E}">
        <p14:creationId xmlns:p14="http://schemas.microsoft.com/office/powerpoint/2010/main" val="1916215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10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21.12.2022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10</a:t>
            </a:fld>
            <a:endParaRPr lang="de-DE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A8AFF21-8642-C277-FFA8-923CE83A0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863" y="746564"/>
            <a:ext cx="7154273" cy="62873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F765DF3-6155-7A49-1102-16D19D842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05" y="1249064"/>
            <a:ext cx="7630590" cy="3381847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3BF9C48C-8446-0424-54A4-D4300DC20A9D}"/>
              </a:ext>
            </a:extLst>
          </p:cNvPr>
          <p:cNvSpPr/>
          <p:nvPr/>
        </p:nvSpPr>
        <p:spPr>
          <a:xfrm>
            <a:off x="2542966" y="1908893"/>
            <a:ext cx="4985816" cy="287002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743E17E-1E8D-0F7B-5D1B-06F543A4A040}"/>
              </a:ext>
            </a:extLst>
          </p:cNvPr>
          <p:cNvSpPr/>
          <p:nvPr/>
        </p:nvSpPr>
        <p:spPr>
          <a:xfrm>
            <a:off x="1337828" y="2195895"/>
            <a:ext cx="6037442" cy="287002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1B0CCB7-703A-F60F-CDF1-0FBC6C90A4F2}"/>
              </a:ext>
            </a:extLst>
          </p:cNvPr>
          <p:cNvSpPr/>
          <p:nvPr/>
        </p:nvSpPr>
        <p:spPr>
          <a:xfrm>
            <a:off x="1337828" y="2475111"/>
            <a:ext cx="2753611" cy="254375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1723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11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21.12.2022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11</a:t>
            </a:fld>
            <a:endParaRPr lang="de-DE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A8AFF21-8642-C277-FFA8-923CE83A0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863" y="746564"/>
            <a:ext cx="7154273" cy="62873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F765DF3-6155-7A49-1102-16D19D842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05" y="1249064"/>
            <a:ext cx="7630590" cy="3381847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A1B0CCB7-703A-F60F-CDF1-0FBC6C90A4F2}"/>
              </a:ext>
            </a:extLst>
          </p:cNvPr>
          <p:cNvSpPr/>
          <p:nvPr/>
        </p:nvSpPr>
        <p:spPr>
          <a:xfrm>
            <a:off x="4091439" y="2465622"/>
            <a:ext cx="2656433" cy="254375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8180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12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21.12.2022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12</a:t>
            </a:fld>
            <a:endParaRPr lang="de-DE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A8AFF21-8642-C277-FFA8-923CE83A0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863" y="746564"/>
            <a:ext cx="7154273" cy="62873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F765DF3-6155-7A49-1102-16D19D842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05" y="1249064"/>
            <a:ext cx="7630590" cy="3381847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A1B0CCB7-703A-F60F-CDF1-0FBC6C90A4F2}"/>
              </a:ext>
            </a:extLst>
          </p:cNvPr>
          <p:cNvSpPr/>
          <p:nvPr/>
        </p:nvSpPr>
        <p:spPr>
          <a:xfrm>
            <a:off x="3323878" y="2992903"/>
            <a:ext cx="2349408" cy="254375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0422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13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21.12.2022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13</a:t>
            </a:fld>
            <a:endParaRPr lang="de-DE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A8AFF21-8642-C277-FFA8-923CE83A0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863" y="746564"/>
            <a:ext cx="7154273" cy="62873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F765DF3-6155-7A49-1102-16D19D842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05" y="1249064"/>
            <a:ext cx="7630590" cy="3381847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A1B0CCB7-703A-F60F-CDF1-0FBC6C90A4F2}"/>
              </a:ext>
            </a:extLst>
          </p:cNvPr>
          <p:cNvSpPr/>
          <p:nvPr/>
        </p:nvSpPr>
        <p:spPr>
          <a:xfrm>
            <a:off x="4638744" y="3801537"/>
            <a:ext cx="2543105" cy="254375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B1030D59-1557-5B2A-DBA4-97DDCC6449CF}"/>
              </a:ext>
            </a:extLst>
          </p:cNvPr>
          <p:cNvSpPr/>
          <p:nvPr/>
        </p:nvSpPr>
        <p:spPr>
          <a:xfrm>
            <a:off x="1330394" y="4055912"/>
            <a:ext cx="4238556" cy="254375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012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14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21.12.2022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14</a:t>
            </a:fld>
            <a:endParaRPr lang="de-DE"/>
          </a:p>
          <a:p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CD124DFD-74AB-8B27-0F11-BB7ECA72E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087" y="1532584"/>
            <a:ext cx="2938227" cy="262255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BD34A309-6F92-B8C9-EF7F-71994F25A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086" y="559957"/>
            <a:ext cx="2938227" cy="612593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A77868AA-1455-4C3C-8731-FFA154EA3757}"/>
              </a:ext>
            </a:extLst>
          </p:cNvPr>
          <p:cNvSpPr txBox="1"/>
          <p:nvPr/>
        </p:nvSpPr>
        <p:spPr>
          <a:xfrm>
            <a:off x="730250" y="1494998"/>
            <a:ext cx="2832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Was erfahren wir über das Paper wenn wir den Abstract lesen?</a:t>
            </a:r>
          </a:p>
        </p:txBody>
      </p:sp>
    </p:spTree>
    <p:extLst>
      <p:ext uri="{BB962C8B-B14F-4D97-AF65-F5344CB8AC3E}">
        <p14:creationId xmlns:p14="http://schemas.microsoft.com/office/powerpoint/2010/main" val="151732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15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21.12.2022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15</a:t>
            </a:fld>
            <a:endParaRPr lang="de-DE"/>
          </a:p>
          <a:p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CD124DFD-74AB-8B27-0F11-BB7ECA72E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087" y="1532584"/>
            <a:ext cx="2938227" cy="262255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BD34A309-6F92-B8C9-EF7F-71994F25A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086" y="559957"/>
            <a:ext cx="2938227" cy="612593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A77868AA-1455-4C3C-8731-FFA154EA3757}"/>
              </a:ext>
            </a:extLst>
          </p:cNvPr>
          <p:cNvSpPr txBox="1"/>
          <p:nvPr/>
        </p:nvSpPr>
        <p:spPr>
          <a:xfrm>
            <a:off x="730250" y="1494998"/>
            <a:ext cx="2832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Was erfahren wir über das Paper wenn wir den Abstract lesen?</a:t>
            </a:r>
          </a:p>
          <a:p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Es gibt wenig Unterschiede zu der Zusammenfassung der KI. </a:t>
            </a: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035690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16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21.12.2022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16</a:t>
            </a:fld>
            <a:endParaRPr lang="de-DE"/>
          </a:p>
          <a:p>
            <a:endParaRPr lang="de-DE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BD34A309-6F92-B8C9-EF7F-71994F25A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086" y="559957"/>
            <a:ext cx="2938227" cy="612593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A77868AA-1455-4C3C-8731-FFA154EA3757}"/>
              </a:ext>
            </a:extLst>
          </p:cNvPr>
          <p:cNvSpPr txBox="1"/>
          <p:nvPr/>
        </p:nvSpPr>
        <p:spPr>
          <a:xfrm>
            <a:off x="730250" y="1494998"/>
            <a:ext cx="2832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Was erfahren wir über das Paper wenn wir den Abstract lesen?</a:t>
            </a:r>
          </a:p>
          <a:p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Es gibt wenig Unterschiede zu der Zusammenfassung der KI. </a:t>
            </a:r>
          </a:p>
          <a:p>
            <a:endParaRPr lang="de-DE" sz="16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E11F003-D16C-8A9E-5C8F-74D6C9F8F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579" y="1494998"/>
            <a:ext cx="4880522" cy="97966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CFC751A-282C-16DF-B1D4-80D7864201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0579" y="2668836"/>
            <a:ext cx="4803339" cy="97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512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17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21.12.2022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17</a:t>
            </a:fld>
            <a:endParaRPr lang="de-DE"/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0D58CC8-3C9B-2576-74F5-91A46E97C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806" y="361302"/>
            <a:ext cx="3208884" cy="4192157"/>
          </a:xfrm>
          <a:prstGeom prst="rect">
            <a:avLst/>
          </a:prstGeom>
        </p:spPr>
      </p:pic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878FE075-CF59-80C6-8D4B-3EE968E93B7E}"/>
              </a:ext>
            </a:extLst>
          </p:cNvPr>
          <p:cNvSpPr/>
          <p:nvPr/>
        </p:nvSpPr>
        <p:spPr>
          <a:xfrm rot="10800000">
            <a:off x="4254500" y="1860550"/>
            <a:ext cx="508000" cy="25162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Picture 2" descr="Bild">
            <a:extLst>
              <a:ext uri="{FF2B5EF4-FFF2-40B4-BE49-F238E27FC236}">
                <a16:creationId xmlns:a16="http://schemas.microsoft.com/office/drawing/2014/main" id="{DF028A63-1299-8AC1-382E-ECFBA3712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12" y="1600669"/>
            <a:ext cx="971081" cy="97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058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18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21.12.2022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18</a:t>
            </a:fld>
            <a:endParaRPr lang="de-DE"/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0D58CC8-3C9B-2576-74F5-91A46E97C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806" y="361302"/>
            <a:ext cx="3208884" cy="4192157"/>
          </a:xfrm>
          <a:prstGeom prst="rect">
            <a:avLst/>
          </a:prstGeom>
        </p:spPr>
      </p:pic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878FE075-CF59-80C6-8D4B-3EE968E93B7E}"/>
              </a:ext>
            </a:extLst>
          </p:cNvPr>
          <p:cNvSpPr/>
          <p:nvPr/>
        </p:nvSpPr>
        <p:spPr>
          <a:xfrm rot="10800000">
            <a:off x="4254500" y="1860550"/>
            <a:ext cx="508000" cy="25162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Picture 2" descr="Bild">
            <a:extLst>
              <a:ext uri="{FF2B5EF4-FFF2-40B4-BE49-F238E27FC236}">
                <a16:creationId xmlns:a16="http://schemas.microsoft.com/office/drawing/2014/main" id="{DF028A63-1299-8AC1-382E-ECFBA3712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12" y="1600669"/>
            <a:ext cx="971081" cy="97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338D4F08-B7BE-65B0-073A-277DEA9AC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448" y="2715131"/>
            <a:ext cx="3779747" cy="971081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1DA5B531-ACDB-FCBB-B29A-57A45D4A5AA8}"/>
              </a:ext>
            </a:extLst>
          </p:cNvPr>
          <p:cNvSpPr txBox="1"/>
          <p:nvPr/>
        </p:nvSpPr>
        <p:spPr>
          <a:xfrm>
            <a:off x="2619376" y="3647301"/>
            <a:ext cx="1301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…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F4CBF211-8579-BDAA-6B84-AF8526CA52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8263" y="2526419"/>
            <a:ext cx="4382037" cy="183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651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19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21.12.2022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19</a:t>
            </a:fld>
            <a:endParaRPr lang="de-DE"/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0D58CC8-3C9B-2576-74F5-91A46E97C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806" y="361302"/>
            <a:ext cx="3208884" cy="4192157"/>
          </a:xfrm>
          <a:prstGeom prst="rect">
            <a:avLst/>
          </a:prstGeom>
        </p:spPr>
      </p:pic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878FE075-CF59-80C6-8D4B-3EE968E93B7E}"/>
              </a:ext>
            </a:extLst>
          </p:cNvPr>
          <p:cNvSpPr/>
          <p:nvPr/>
        </p:nvSpPr>
        <p:spPr>
          <a:xfrm rot="10800000">
            <a:off x="4254500" y="1860550"/>
            <a:ext cx="508000" cy="25162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Picture 2" descr="Bild">
            <a:extLst>
              <a:ext uri="{FF2B5EF4-FFF2-40B4-BE49-F238E27FC236}">
                <a16:creationId xmlns:a16="http://schemas.microsoft.com/office/drawing/2014/main" id="{DF028A63-1299-8AC1-382E-ECFBA3712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12" y="1600669"/>
            <a:ext cx="971081" cy="97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338D4F08-B7BE-65B0-073A-277DEA9AC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448" y="2715131"/>
            <a:ext cx="3779747" cy="971081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1DA5B531-ACDB-FCBB-B29A-57A45D4A5AA8}"/>
              </a:ext>
            </a:extLst>
          </p:cNvPr>
          <p:cNvSpPr txBox="1"/>
          <p:nvPr/>
        </p:nvSpPr>
        <p:spPr>
          <a:xfrm>
            <a:off x="2619376" y="3647301"/>
            <a:ext cx="1301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…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F4CBF211-8579-BDAA-6B84-AF8526CA52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8263" y="2526419"/>
            <a:ext cx="4382037" cy="183308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64784F64-1993-30EE-C086-744819B4FF37}"/>
              </a:ext>
            </a:extLst>
          </p:cNvPr>
          <p:cNvSpPr txBox="1"/>
          <p:nvPr/>
        </p:nvSpPr>
        <p:spPr>
          <a:xfrm>
            <a:off x="546100" y="971747"/>
            <a:ext cx="20732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Gute Zusammenfassung aber wichtige Punkte sind nicht aufgeführt.</a:t>
            </a:r>
          </a:p>
        </p:txBody>
      </p:sp>
    </p:spTree>
    <p:extLst>
      <p:ext uri="{BB962C8B-B14F-4D97-AF65-F5344CB8AC3E}">
        <p14:creationId xmlns:p14="http://schemas.microsoft.com/office/powerpoint/2010/main" val="43185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21.12.2022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2</a:t>
            </a:fld>
            <a:endParaRPr lang="de-DE"/>
          </a:p>
          <a:p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383309B0-15F2-05E0-DF12-46C16685F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83" y="1019905"/>
            <a:ext cx="8659433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187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20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21.12.2022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20</a:t>
            </a:fld>
            <a:endParaRPr lang="de-DE"/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AFD7718-18AB-6CB4-E2ED-8BAD3FDFB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48" y="789194"/>
            <a:ext cx="8521307" cy="3719618"/>
          </a:xfrm>
          <a:prstGeom prst="rect">
            <a:avLst/>
          </a:prstGeom>
        </p:spPr>
      </p:pic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0D264E75-8E04-C932-D296-3AC5E8B87A26}"/>
              </a:ext>
            </a:extLst>
          </p:cNvPr>
          <p:cNvGrpSpPr/>
          <p:nvPr/>
        </p:nvGrpSpPr>
        <p:grpSpPr>
          <a:xfrm>
            <a:off x="7596104" y="667095"/>
            <a:ext cx="1167451" cy="1282355"/>
            <a:chOff x="7596104" y="667095"/>
            <a:chExt cx="1167451" cy="1282355"/>
          </a:xfrm>
        </p:grpSpPr>
        <p:cxnSp>
          <p:nvCxnSpPr>
            <p:cNvPr id="4" name="Gerader Verbinder 3">
              <a:extLst>
                <a:ext uri="{FF2B5EF4-FFF2-40B4-BE49-F238E27FC236}">
                  <a16:creationId xmlns:a16="http://schemas.microsoft.com/office/drawing/2014/main" id="{B58CF33B-9B40-FDEB-6B01-3CF4B0C1425A}"/>
                </a:ext>
              </a:extLst>
            </p:cNvPr>
            <p:cNvCxnSpPr/>
            <p:nvPr/>
          </p:nvCxnSpPr>
          <p:spPr>
            <a:xfrm flipH="1">
              <a:off x="7734300" y="704850"/>
              <a:ext cx="1029255" cy="1244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8EDBD5E7-F06C-B5A1-5BF5-BEA5A0E151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96104" y="667095"/>
              <a:ext cx="1167451" cy="12188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B5614AEC-6C39-9A47-247D-8B7F71A69264}"/>
              </a:ext>
            </a:extLst>
          </p:cNvPr>
          <p:cNvGrpSpPr/>
          <p:nvPr/>
        </p:nvGrpSpPr>
        <p:grpSpPr>
          <a:xfrm>
            <a:off x="52304" y="1922475"/>
            <a:ext cx="1167451" cy="1282355"/>
            <a:chOff x="7596104" y="667095"/>
            <a:chExt cx="1167451" cy="1282355"/>
          </a:xfrm>
        </p:grpSpPr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1DDD4AF0-A9E7-3479-EB15-32FA8DB403BC}"/>
                </a:ext>
              </a:extLst>
            </p:cNvPr>
            <p:cNvCxnSpPr/>
            <p:nvPr/>
          </p:nvCxnSpPr>
          <p:spPr>
            <a:xfrm flipH="1">
              <a:off x="7734300" y="704850"/>
              <a:ext cx="1029255" cy="1244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6820B4E8-B260-4235-F63C-BB9AA30431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96104" y="667095"/>
              <a:ext cx="1167451" cy="12188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F543E387-F971-4C2B-C12A-C19EBA95E3F1}"/>
              </a:ext>
            </a:extLst>
          </p:cNvPr>
          <p:cNvGrpSpPr/>
          <p:nvPr/>
        </p:nvGrpSpPr>
        <p:grpSpPr>
          <a:xfrm>
            <a:off x="1337675" y="1960230"/>
            <a:ext cx="1167451" cy="1282355"/>
            <a:chOff x="7596104" y="667095"/>
            <a:chExt cx="1167451" cy="1282355"/>
          </a:xfrm>
        </p:grpSpPr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7C1EC9AB-9B0C-FEA0-64E2-C3914ACB6EE0}"/>
                </a:ext>
              </a:extLst>
            </p:cNvPr>
            <p:cNvCxnSpPr/>
            <p:nvPr/>
          </p:nvCxnSpPr>
          <p:spPr>
            <a:xfrm flipH="1">
              <a:off x="7734300" y="704850"/>
              <a:ext cx="1029255" cy="1244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5D93DF34-95F2-E8ED-5170-8107344064E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96104" y="667095"/>
              <a:ext cx="1167451" cy="12188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571C4D07-3ADF-4B85-0FCD-A5DCEA3AFC0C}"/>
              </a:ext>
            </a:extLst>
          </p:cNvPr>
          <p:cNvGrpSpPr/>
          <p:nvPr/>
        </p:nvGrpSpPr>
        <p:grpSpPr>
          <a:xfrm>
            <a:off x="2643322" y="1941352"/>
            <a:ext cx="1167451" cy="1282355"/>
            <a:chOff x="7596104" y="667095"/>
            <a:chExt cx="1167451" cy="1282355"/>
          </a:xfrm>
        </p:grpSpPr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EAFE7420-D5E5-13BA-65C7-E661CFE86323}"/>
                </a:ext>
              </a:extLst>
            </p:cNvPr>
            <p:cNvCxnSpPr/>
            <p:nvPr/>
          </p:nvCxnSpPr>
          <p:spPr>
            <a:xfrm flipH="1">
              <a:off x="7734300" y="704850"/>
              <a:ext cx="1029255" cy="1244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D00026B2-2CB3-E38E-F347-56589813A6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96104" y="667095"/>
              <a:ext cx="1167451" cy="12188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F08C8CF0-421B-0261-7E5C-3B8727BFA657}"/>
              </a:ext>
            </a:extLst>
          </p:cNvPr>
          <p:cNvGrpSpPr/>
          <p:nvPr/>
        </p:nvGrpSpPr>
        <p:grpSpPr>
          <a:xfrm>
            <a:off x="5050615" y="1949450"/>
            <a:ext cx="1167451" cy="1282355"/>
            <a:chOff x="7596104" y="667095"/>
            <a:chExt cx="1167451" cy="1282355"/>
          </a:xfrm>
        </p:grpSpPr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071E4F99-50E2-F9C2-F48A-3576F1EBD499}"/>
                </a:ext>
              </a:extLst>
            </p:cNvPr>
            <p:cNvCxnSpPr/>
            <p:nvPr/>
          </p:nvCxnSpPr>
          <p:spPr>
            <a:xfrm flipH="1">
              <a:off x="7734300" y="704850"/>
              <a:ext cx="1029255" cy="1244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118D6D06-5E41-4632-448A-C391EC46C1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96104" y="667095"/>
              <a:ext cx="1167451" cy="12188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9178CCE5-74FB-FFE0-9F13-DC6ADEB8907F}"/>
              </a:ext>
            </a:extLst>
          </p:cNvPr>
          <p:cNvGrpSpPr/>
          <p:nvPr/>
        </p:nvGrpSpPr>
        <p:grpSpPr>
          <a:xfrm>
            <a:off x="121401" y="3237270"/>
            <a:ext cx="1167451" cy="1282355"/>
            <a:chOff x="7596104" y="667095"/>
            <a:chExt cx="1167451" cy="1282355"/>
          </a:xfrm>
        </p:grpSpPr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312651D3-5CE8-A807-DDE9-CD8736D2A9F0}"/>
                </a:ext>
              </a:extLst>
            </p:cNvPr>
            <p:cNvCxnSpPr/>
            <p:nvPr/>
          </p:nvCxnSpPr>
          <p:spPr>
            <a:xfrm flipH="1">
              <a:off x="7734300" y="704850"/>
              <a:ext cx="1029255" cy="1244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A9E24211-EBA1-460D-C39E-267A92C371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96104" y="667095"/>
              <a:ext cx="1167451" cy="12188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75FD18D8-5B2B-5B92-62AC-6587FD740C1B}"/>
              </a:ext>
            </a:extLst>
          </p:cNvPr>
          <p:cNvGrpSpPr/>
          <p:nvPr/>
        </p:nvGrpSpPr>
        <p:grpSpPr>
          <a:xfrm>
            <a:off x="1394145" y="3237270"/>
            <a:ext cx="1167451" cy="1282355"/>
            <a:chOff x="7596104" y="667095"/>
            <a:chExt cx="1167451" cy="1282355"/>
          </a:xfrm>
        </p:grpSpPr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AB9002FA-0EDD-71DC-085F-CA0B06BB964E}"/>
                </a:ext>
              </a:extLst>
            </p:cNvPr>
            <p:cNvCxnSpPr/>
            <p:nvPr/>
          </p:nvCxnSpPr>
          <p:spPr>
            <a:xfrm flipH="1">
              <a:off x="7734300" y="704850"/>
              <a:ext cx="1029255" cy="1244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76352582-84AE-0EB2-AB52-E341F42EBB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96104" y="667095"/>
              <a:ext cx="1167451" cy="12188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5F518A92-D89E-5D01-8034-1DADF89473EC}"/>
              </a:ext>
            </a:extLst>
          </p:cNvPr>
          <p:cNvGrpSpPr/>
          <p:nvPr/>
        </p:nvGrpSpPr>
        <p:grpSpPr>
          <a:xfrm>
            <a:off x="2627768" y="3223707"/>
            <a:ext cx="1167451" cy="1282355"/>
            <a:chOff x="7596104" y="667095"/>
            <a:chExt cx="1167451" cy="1282355"/>
          </a:xfrm>
        </p:grpSpPr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BEA4FD11-B807-18FE-B598-54C5B9B53C98}"/>
                </a:ext>
              </a:extLst>
            </p:cNvPr>
            <p:cNvCxnSpPr/>
            <p:nvPr/>
          </p:nvCxnSpPr>
          <p:spPr>
            <a:xfrm flipH="1">
              <a:off x="7734300" y="704850"/>
              <a:ext cx="1029255" cy="1244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A9B9D704-EE61-C2D2-4B6C-C705258E0A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96104" y="667095"/>
              <a:ext cx="1167451" cy="12188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28A651CB-9090-21CE-4CCC-414A014A866A}"/>
              </a:ext>
            </a:extLst>
          </p:cNvPr>
          <p:cNvGrpSpPr/>
          <p:nvPr/>
        </p:nvGrpSpPr>
        <p:grpSpPr>
          <a:xfrm>
            <a:off x="3831414" y="3231863"/>
            <a:ext cx="1167451" cy="1282355"/>
            <a:chOff x="7596104" y="667095"/>
            <a:chExt cx="1167451" cy="1282355"/>
          </a:xfrm>
        </p:grpSpPr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0D7E6153-4180-6E09-07B0-69C4334CC450}"/>
                </a:ext>
              </a:extLst>
            </p:cNvPr>
            <p:cNvCxnSpPr/>
            <p:nvPr/>
          </p:nvCxnSpPr>
          <p:spPr>
            <a:xfrm flipH="1">
              <a:off x="7734300" y="704850"/>
              <a:ext cx="1029255" cy="1244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FCEEC2C9-D0E2-4304-DB96-C129A1749E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96104" y="667095"/>
              <a:ext cx="1167451" cy="12188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F8B18209-A064-FB97-D54F-292A9CF4A742}"/>
              </a:ext>
            </a:extLst>
          </p:cNvPr>
          <p:cNvGrpSpPr/>
          <p:nvPr/>
        </p:nvGrpSpPr>
        <p:grpSpPr>
          <a:xfrm>
            <a:off x="5092612" y="3221960"/>
            <a:ext cx="1167451" cy="1282355"/>
            <a:chOff x="7596104" y="667095"/>
            <a:chExt cx="1167451" cy="1282355"/>
          </a:xfrm>
        </p:grpSpPr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5D4896C0-80AF-05DC-451F-AC56D4C59BD7}"/>
                </a:ext>
              </a:extLst>
            </p:cNvPr>
            <p:cNvCxnSpPr/>
            <p:nvPr/>
          </p:nvCxnSpPr>
          <p:spPr>
            <a:xfrm flipH="1">
              <a:off x="7734300" y="704850"/>
              <a:ext cx="1029255" cy="1244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DE3FE373-CB44-17D1-1BB2-BD66D05E44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96104" y="667095"/>
              <a:ext cx="1167451" cy="12188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5BE54DD3-947E-2A67-A03B-8DED7CDBE6D9}"/>
              </a:ext>
            </a:extLst>
          </p:cNvPr>
          <p:cNvGrpSpPr/>
          <p:nvPr/>
        </p:nvGrpSpPr>
        <p:grpSpPr>
          <a:xfrm>
            <a:off x="6344357" y="3269618"/>
            <a:ext cx="1167451" cy="1282355"/>
            <a:chOff x="7596104" y="667095"/>
            <a:chExt cx="1167451" cy="1282355"/>
          </a:xfrm>
        </p:grpSpPr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2AC3B675-E0A9-BC35-6556-A870D2C3D50F}"/>
                </a:ext>
              </a:extLst>
            </p:cNvPr>
            <p:cNvCxnSpPr/>
            <p:nvPr/>
          </p:nvCxnSpPr>
          <p:spPr>
            <a:xfrm flipH="1">
              <a:off x="7734300" y="704850"/>
              <a:ext cx="1029255" cy="1244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8133381F-E4A6-EDA2-1FDE-092D335150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96104" y="667095"/>
              <a:ext cx="1167451" cy="12188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0740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21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21.12.2022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21</a:t>
            </a:fld>
            <a:endParaRPr lang="de-DE"/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AFD7718-18AB-6CB4-E2ED-8BAD3FDFB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48" y="789194"/>
            <a:ext cx="8521307" cy="3719618"/>
          </a:xfrm>
          <a:prstGeom prst="rect">
            <a:avLst/>
          </a:prstGeom>
        </p:spPr>
      </p:pic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0D264E75-8E04-C932-D296-3AC5E8B87A26}"/>
              </a:ext>
            </a:extLst>
          </p:cNvPr>
          <p:cNvGrpSpPr/>
          <p:nvPr/>
        </p:nvGrpSpPr>
        <p:grpSpPr>
          <a:xfrm>
            <a:off x="7596104" y="667095"/>
            <a:ext cx="1167451" cy="1282355"/>
            <a:chOff x="7596104" y="667095"/>
            <a:chExt cx="1167451" cy="1282355"/>
          </a:xfrm>
        </p:grpSpPr>
        <p:cxnSp>
          <p:nvCxnSpPr>
            <p:cNvPr id="4" name="Gerader Verbinder 3">
              <a:extLst>
                <a:ext uri="{FF2B5EF4-FFF2-40B4-BE49-F238E27FC236}">
                  <a16:creationId xmlns:a16="http://schemas.microsoft.com/office/drawing/2014/main" id="{B58CF33B-9B40-FDEB-6B01-3CF4B0C1425A}"/>
                </a:ext>
              </a:extLst>
            </p:cNvPr>
            <p:cNvCxnSpPr/>
            <p:nvPr/>
          </p:nvCxnSpPr>
          <p:spPr>
            <a:xfrm flipH="1">
              <a:off x="7734300" y="704850"/>
              <a:ext cx="1029255" cy="1244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8EDBD5E7-F06C-B5A1-5BF5-BEA5A0E151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96104" y="667095"/>
              <a:ext cx="1167451" cy="12188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B5614AEC-6C39-9A47-247D-8B7F71A69264}"/>
              </a:ext>
            </a:extLst>
          </p:cNvPr>
          <p:cNvGrpSpPr/>
          <p:nvPr/>
        </p:nvGrpSpPr>
        <p:grpSpPr>
          <a:xfrm>
            <a:off x="52304" y="1922475"/>
            <a:ext cx="1167451" cy="1282355"/>
            <a:chOff x="7596104" y="667095"/>
            <a:chExt cx="1167451" cy="1282355"/>
          </a:xfrm>
        </p:grpSpPr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1DDD4AF0-A9E7-3479-EB15-32FA8DB403BC}"/>
                </a:ext>
              </a:extLst>
            </p:cNvPr>
            <p:cNvCxnSpPr/>
            <p:nvPr/>
          </p:nvCxnSpPr>
          <p:spPr>
            <a:xfrm flipH="1">
              <a:off x="7734300" y="704850"/>
              <a:ext cx="1029255" cy="1244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6820B4E8-B260-4235-F63C-BB9AA30431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96104" y="667095"/>
              <a:ext cx="1167451" cy="12188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F543E387-F971-4C2B-C12A-C19EBA95E3F1}"/>
              </a:ext>
            </a:extLst>
          </p:cNvPr>
          <p:cNvGrpSpPr/>
          <p:nvPr/>
        </p:nvGrpSpPr>
        <p:grpSpPr>
          <a:xfrm>
            <a:off x="1337675" y="1960230"/>
            <a:ext cx="1167451" cy="1282355"/>
            <a:chOff x="7596104" y="667095"/>
            <a:chExt cx="1167451" cy="1282355"/>
          </a:xfrm>
        </p:grpSpPr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7C1EC9AB-9B0C-FEA0-64E2-C3914ACB6EE0}"/>
                </a:ext>
              </a:extLst>
            </p:cNvPr>
            <p:cNvCxnSpPr/>
            <p:nvPr/>
          </p:nvCxnSpPr>
          <p:spPr>
            <a:xfrm flipH="1">
              <a:off x="7734300" y="704850"/>
              <a:ext cx="1029255" cy="1244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5D93DF34-95F2-E8ED-5170-8107344064E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96104" y="667095"/>
              <a:ext cx="1167451" cy="12188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571C4D07-3ADF-4B85-0FCD-A5DCEA3AFC0C}"/>
              </a:ext>
            </a:extLst>
          </p:cNvPr>
          <p:cNvGrpSpPr/>
          <p:nvPr/>
        </p:nvGrpSpPr>
        <p:grpSpPr>
          <a:xfrm>
            <a:off x="2643322" y="1941352"/>
            <a:ext cx="1167451" cy="1282355"/>
            <a:chOff x="7596104" y="667095"/>
            <a:chExt cx="1167451" cy="1282355"/>
          </a:xfrm>
        </p:grpSpPr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EAFE7420-D5E5-13BA-65C7-E661CFE86323}"/>
                </a:ext>
              </a:extLst>
            </p:cNvPr>
            <p:cNvCxnSpPr/>
            <p:nvPr/>
          </p:nvCxnSpPr>
          <p:spPr>
            <a:xfrm flipH="1">
              <a:off x="7734300" y="704850"/>
              <a:ext cx="1029255" cy="1244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D00026B2-2CB3-E38E-F347-56589813A6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96104" y="667095"/>
              <a:ext cx="1167451" cy="12188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F08C8CF0-421B-0261-7E5C-3B8727BFA657}"/>
              </a:ext>
            </a:extLst>
          </p:cNvPr>
          <p:cNvGrpSpPr/>
          <p:nvPr/>
        </p:nvGrpSpPr>
        <p:grpSpPr>
          <a:xfrm>
            <a:off x="5050615" y="1949450"/>
            <a:ext cx="1167451" cy="1282355"/>
            <a:chOff x="7596104" y="667095"/>
            <a:chExt cx="1167451" cy="1282355"/>
          </a:xfrm>
        </p:grpSpPr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071E4F99-50E2-F9C2-F48A-3576F1EBD499}"/>
                </a:ext>
              </a:extLst>
            </p:cNvPr>
            <p:cNvCxnSpPr/>
            <p:nvPr/>
          </p:nvCxnSpPr>
          <p:spPr>
            <a:xfrm flipH="1">
              <a:off x="7734300" y="704850"/>
              <a:ext cx="1029255" cy="1244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118D6D06-5E41-4632-448A-C391EC46C1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96104" y="667095"/>
              <a:ext cx="1167451" cy="12188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9178CCE5-74FB-FFE0-9F13-DC6ADEB8907F}"/>
              </a:ext>
            </a:extLst>
          </p:cNvPr>
          <p:cNvGrpSpPr/>
          <p:nvPr/>
        </p:nvGrpSpPr>
        <p:grpSpPr>
          <a:xfrm>
            <a:off x="121401" y="3237270"/>
            <a:ext cx="1167451" cy="1282355"/>
            <a:chOff x="7596104" y="667095"/>
            <a:chExt cx="1167451" cy="1282355"/>
          </a:xfrm>
        </p:grpSpPr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312651D3-5CE8-A807-DDE9-CD8736D2A9F0}"/>
                </a:ext>
              </a:extLst>
            </p:cNvPr>
            <p:cNvCxnSpPr/>
            <p:nvPr/>
          </p:nvCxnSpPr>
          <p:spPr>
            <a:xfrm flipH="1">
              <a:off x="7734300" y="704850"/>
              <a:ext cx="1029255" cy="1244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A9E24211-EBA1-460D-C39E-267A92C371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96104" y="667095"/>
              <a:ext cx="1167451" cy="12188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75FD18D8-5B2B-5B92-62AC-6587FD740C1B}"/>
              </a:ext>
            </a:extLst>
          </p:cNvPr>
          <p:cNvGrpSpPr/>
          <p:nvPr/>
        </p:nvGrpSpPr>
        <p:grpSpPr>
          <a:xfrm>
            <a:off x="1394145" y="3237270"/>
            <a:ext cx="1167451" cy="1282355"/>
            <a:chOff x="7596104" y="667095"/>
            <a:chExt cx="1167451" cy="1282355"/>
          </a:xfrm>
        </p:grpSpPr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AB9002FA-0EDD-71DC-085F-CA0B06BB964E}"/>
                </a:ext>
              </a:extLst>
            </p:cNvPr>
            <p:cNvCxnSpPr/>
            <p:nvPr/>
          </p:nvCxnSpPr>
          <p:spPr>
            <a:xfrm flipH="1">
              <a:off x="7734300" y="704850"/>
              <a:ext cx="1029255" cy="1244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76352582-84AE-0EB2-AB52-E341F42EBB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96104" y="667095"/>
              <a:ext cx="1167451" cy="12188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5F518A92-D89E-5D01-8034-1DADF89473EC}"/>
              </a:ext>
            </a:extLst>
          </p:cNvPr>
          <p:cNvGrpSpPr/>
          <p:nvPr/>
        </p:nvGrpSpPr>
        <p:grpSpPr>
          <a:xfrm>
            <a:off x="2627768" y="3223707"/>
            <a:ext cx="1167451" cy="1282355"/>
            <a:chOff x="7596104" y="667095"/>
            <a:chExt cx="1167451" cy="1282355"/>
          </a:xfrm>
        </p:grpSpPr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BEA4FD11-B807-18FE-B598-54C5B9B53C98}"/>
                </a:ext>
              </a:extLst>
            </p:cNvPr>
            <p:cNvCxnSpPr/>
            <p:nvPr/>
          </p:nvCxnSpPr>
          <p:spPr>
            <a:xfrm flipH="1">
              <a:off x="7734300" y="704850"/>
              <a:ext cx="1029255" cy="1244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A9B9D704-EE61-C2D2-4B6C-C705258E0A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96104" y="667095"/>
              <a:ext cx="1167451" cy="12188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28A651CB-9090-21CE-4CCC-414A014A866A}"/>
              </a:ext>
            </a:extLst>
          </p:cNvPr>
          <p:cNvGrpSpPr/>
          <p:nvPr/>
        </p:nvGrpSpPr>
        <p:grpSpPr>
          <a:xfrm>
            <a:off x="3831414" y="3231863"/>
            <a:ext cx="1167451" cy="1282355"/>
            <a:chOff x="7596104" y="667095"/>
            <a:chExt cx="1167451" cy="1282355"/>
          </a:xfrm>
        </p:grpSpPr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0D7E6153-4180-6E09-07B0-69C4334CC450}"/>
                </a:ext>
              </a:extLst>
            </p:cNvPr>
            <p:cNvCxnSpPr/>
            <p:nvPr/>
          </p:nvCxnSpPr>
          <p:spPr>
            <a:xfrm flipH="1">
              <a:off x="7734300" y="704850"/>
              <a:ext cx="1029255" cy="1244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FCEEC2C9-D0E2-4304-DB96-C129A1749E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96104" y="667095"/>
              <a:ext cx="1167451" cy="12188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F8B18209-A064-FB97-D54F-292A9CF4A742}"/>
              </a:ext>
            </a:extLst>
          </p:cNvPr>
          <p:cNvGrpSpPr/>
          <p:nvPr/>
        </p:nvGrpSpPr>
        <p:grpSpPr>
          <a:xfrm>
            <a:off x="5092612" y="3221960"/>
            <a:ext cx="1167451" cy="1282355"/>
            <a:chOff x="7596104" y="667095"/>
            <a:chExt cx="1167451" cy="1282355"/>
          </a:xfrm>
        </p:grpSpPr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5D4896C0-80AF-05DC-451F-AC56D4C59BD7}"/>
                </a:ext>
              </a:extLst>
            </p:cNvPr>
            <p:cNvCxnSpPr/>
            <p:nvPr/>
          </p:nvCxnSpPr>
          <p:spPr>
            <a:xfrm flipH="1">
              <a:off x="7734300" y="704850"/>
              <a:ext cx="1029255" cy="1244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DE3FE373-CB44-17D1-1BB2-BD66D05E44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96104" y="667095"/>
              <a:ext cx="1167451" cy="12188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5BE54DD3-947E-2A67-A03B-8DED7CDBE6D9}"/>
              </a:ext>
            </a:extLst>
          </p:cNvPr>
          <p:cNvGrpSpPr/>
          <p:nvPr/>
        </p:nvGrpSpPr>
        <p:grpSpPr>
          <a:xfrm>
            <a:off x="6344357" y="3269618"/>
            <a:ext cx="1167451" cy="1282355"/>
            <a:chOff x="7596104" y="667095"/>
            <a:chExt cx="1167451" cy="1282355"/>
          </a:xfrm>
        </p:grpSpPr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2AC3B675-E0A9-BC35-6556-A870D2C3D50F}"/>
                </a:ext>
              </a:extLst>
            </p:cNvPr>
            <p:cNvCxnSpPr/>
            <p:nvPr/>
          </p:nvCxnSpPr>
          <p:spPr>
            <a:xfrm flipH="1">
              <a:off x="7734300" y="704850"/>
              <a:ext cx="1029255" cy="1244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8133381F-E4A6-EDA2-1FDE-092D335150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96104" y="667095"/>
              <a:ext cx="1167451" cy="12188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92F97266-90FE-2671-FC40-77930AA59DD1}"/>
              </a:ext>
            </a:extLst>
          </p:cNvPr>
          <p:cNvSpPr/>
          <p:nvPr/>
        </p:nvSpPr>
        <p:spPr>
          <a:xfrm>
            <a:off x="1394145" y="789194"/>
            <a:ext cx="7421158" cy="384171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5280C49-EBC4-57AB-A4E5-0A8E6C1BB0D2}"/>
              </a:ext>
            </a:extLst>
          </p:cNvPr>
          <p:cNvSpPr/>
          <p:nvPr/>
        </p:nvSpPr>
        <p:spPr>
          <a:xfrm>
            <a:off x="6568429" y="337981"/>
            <a:ext cx="2575571" cy="48196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48B6FFE-CD56-9445-D1B9-440D6A5154E0}"/>
              </a:ext>
            </a:extLst>
          </p:cNvPr>
          <p:cNvSpPr/>
          <p:nvPr/>
        </p:nvSpPr>
        <p:spPr>
          <a:xfrm>
            <a:off x="1067" y="1855869"/>
            <a:ext cx="1386860" cy="266375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0857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21.12.2022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AFD7718-18AB-6CB4-E2ED-8BAD3FDFB6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999" b="67134"/>
          <a:stretch/>
        </p:blipFill>
        <p:spPr>
          <a:xfrm>
            <a:off x="242249" y="789194"/>
            <a:ext cx="1022672" cy="1222486"/>
          </a:xfrm>
          <a:prstGeom prst="rect">
            <a:avLst/>
          </a:prstGeom>
        </p:spPr>
      </p:pic>
      <p:sp>
        <p:nvSpPr>
          <p:cNvPr id="44" name="Textfeld 43">
            <a:extLst>
              <a:ext uri="{FF2B5EF4-FFF2-40B4-BE49-F238E27FC236}">
                <a16:creationId xmlns:a16="http://schemas.microsoft.com/office/drawing/2014/main" id="{107FFE8A-5A3F-0831-CB23-90ED1962DF65}"/>
              </a:ext>
            </a:extLst>
          </p:cNvPr>
          <p:cNvSpPr txBox="1"/>
          <p:nvPr/>
        </p:nvSpPr>
        <p:spPr>
          <a:xfrm>
            <a:off x="1639096" y="1094230"/>
            <a:ext cx="71239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Was nehmen wir als Infos von Seite eins mit?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Mega</a:t>
            </a:r>
            <a:r>
              <a:rPr lang="de-DE" dirty="0"/>
              <a:t> ist eine </a:t>
            </a:r>
            <a:r>
              <a:rPr lang="de-DE" dirty="0" err="1"/>
              <a:t>cloud</a:t>
            </a:r>
            <a:r>
              <a:rPr lang="de-DE" dirty="0"/>
              <a:t> </a:t>
            </a:r>
            <a:r>
              <a:rPr lang="de-DE" dirty="0" err="1"/>
              <a:t>storage</a:t>
            </a:r>
            <a:r>
              <a:rPr lang="de-DE" dirty="0"/>
              <a:t> Dienst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10 Mio. tägliche Nutzer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1000 PB an Daten</a:t>
            </a:r>
          </a:p>
          <a:p>
            <a:endParaRPr lang="de-DE" dirty="0"/>
          </a:p>
        </p:txBody>
      </p:sp>
      <p:pic>
        <p:nvPicPr>
          <p:cNvPr id="46" name="Grafik 45">
            <a:extLst>
              <a:ext uri="{FF2B5EF4-FFF2-40B4-BE49-F238E27FC236}">
                <a16:creationId xmlns:a16="http://schemas.microsoft.com/office/drawing/2014/main" id="{AF9F5A69-1933-B5A2-B570-03209AE6B3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52" b="1"/>
          <a:stretch/>
        </p:blipFill>
        <p:spPr>
          <a:xfrm>
            <a:off x="1945622" y="2848556"/>
            <a:ext cx="4810796" cy="49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049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21.12.2022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AFD7718-18AB-6CB4-E2ED-8BAD3FDFB6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999" b="67134"/>
          <a:stretch/>
        </p:blipFill>
        <p:spPr>
          <a:xfrm>
            <a:off x="242249" y="789194"/>
            <a:ext cx="1022672" cy="1222486"/>
          </a:xfrm>
          <a:prstGeom prst="rect">
            <a:avLst/>
          </a:prstGeom>
        </p:spPr>
      </p:pic>
      <p:sp>
        <p:nvSpPr>
          <p:cNvPr id="44" name="Textfeld 43">
            <a:extLst>
              <a:ext uri="{FF2B5EF4-FFF2-40B4-BE49-F238E27FC236}">
                <a16:creationId xmlns:a16="http://schemas.microsoft.com/office/drawing/2014/main" id="{107FFE8A-5A3F-0831-CB23-90ED1962DF65}"/>
              </a:ext>
            </a:extLst>
          </p:cNvPr>
          <p:cNvSpPr txBox="1"/>
          <p:nvPr/>
        </p:nvSpPr>
        <p:spPr>
          <a:xfrm>
            <a:off x="1639096" y="1094230"/>
            <a:ext cx="71239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Was nehmen wir als Infos von Seite eins mit?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Mega</a:t>
            </a:r>
            <a:r>
              <a:rPr lang="de-DE" dirty="0"/>
              <a:t> ist eine </a:t>
            </a:r>
            <a:r>
              <a:rPr lang="de-DE" dirty="0" err="1"/>
              <a:t>cloud</a:t>
            </a:r>
            <a:r>
              <a:rPr lang="de-DE" dirty="0"/>
              <a:t> </a:t>
            </a:r>
            <a:r>
              <a:rPr lang="de-DE" dirty="0" err="1"/>
              <a:t>storage</a:t>
            </a:r>
            <a:r>
              <a:rPr lang="de-DE" dirty="0"/>
              <a:t> Dienst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10 Mio. tägliche Nutzer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1000 PB an Daten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5000611-979B-8CA9-B3A4-60E1E694F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626" y="2913630"/>
            <a:ext cx="4677428" cy="962159"/>
          </a:xfrm>
          <a:prstGeom prst="rect">
            <a:avLst/>
          </a:prstGeom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C12711B6-37A5-98E5-7A65-13CE1AB9CA03}"/>
              </a:ext>
            </a:extLst>
          </p:cNvPr>
          <p:cNvCxnSpPr/>
          <p:nvPr/>
        </p:nvCxnSpPr>
        <p:spPr>
          <a:xfrm flipH="1">
            <a:off x="5516880" y="3634740"/>
            <a:ext cx="15316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66C793B8-D15C-EC89-6AED-E292CEF96E72}"/>
              </a:ext>
            </a:extLst>
          </p:cNvPr>
          <p:cNvCxnSpPr>
            <a:cxnSpLocks/>
          </p:cNvCxnSpPr>
          <p:nvPr/>
        </p:nvCxnSpPr>
        <p:spPr>
          <a:xfrm flipH="1">
            <a:off x="2849880" y="3860549"/>
            <a:ext cx="2667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683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97091325-CF51-21AE-959A-21E91C76E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384" y="202141"/>
            <a:ext cx="5140396" cy="3123779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21.12.2022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AFD7718-18AB-6CB4-E2ED-8BAD3FDFB6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7999" b="67134"/>
          <a:stretch/>
        </p:blipFill>
        <p:spPr>
          <a:xfrm>
            <a:off x="242249" y="789194"/>
            <a:ext cx="1022672" cy="122248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45000611-979B-8CA9-B3A4-60E1E694FA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046" y="3379469"/>
            <a:ext cx="4677428" cy="962159"/>
          </a:xfrm>
          <a:prstGeom prst="rect">
            <a:avLst/>
          </a:prstGeom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C12711B6-37A5-98E5-7A65-13CE1AB9CA03}"/>
              </a:ext>
            </a:extLst>
          </p:cNvPr>
          <p:cNvCxnSpPr/>
          <p:nvPr/>
        </p:nvCxnSpPr>
        <p:spPr>
          <a:xfrm flipH="1">
            <a:off x="3543300" y="4100579"/>
            <a:ext cx="15316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66C793B8-D15C-EC89-6AED-E292CEF96E72}"/>
              </a:ext>
            </a:extLst>
          </p:cNvPr>
          <p:cNvCxnSpPr>
            <a:cxnSpLocks/>
          </p:cNvCxnSpPr>
          <p:nvPr/>
        </p:nvCxnSpPr>
        <p:spPr>
          <a:xfrm flipH="1">
            <a:off x="876300" y="4326388"/>
            <a:ext cx="2667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0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97091325-CF51-21AE-959A-21E91C76E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384" y="202141"/>
            <a:ext cx="5140396" cy="3123779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21.12.2022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AFD7718-18AB-6CB4-E2ED-8BAD3FDFB6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7999" b="67134"/>
          <a:stretch/>
        </p:blipFill>
        <p:spPr>
          <a:xfrm>
            <a:off x="242249" y="789194"/>
            <a:ext cx="1022672" cy="122248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45000611-979B-8CA9-B3A4-60E1E694FA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046" y="3379469"/>
            <a:ext cx="4677428" cy="962159"/>
          </a:xfrm>
          <a:prstGeom prst="rect">
            <a:avLst/>
          </a:prstGeom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C12711B6-37A5-98E5-7A65-13CE1AB9CA03}"/>
              </a:ext>
            </a:extLst>
          </p:cNvPr>
          <p:cNvCxnSpPr/>
          <p:nvPr/>
        </p:nvCxnSpPr>
        <p:spPr>
          <a:xfrm flipH="1">
            <a:off x="3543300" y="4100579"/>
            <a:ext cx="15316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66C793B8-D15C-EC89-6AED-E292CEF96E72}"/>
              </a:ext>
            </a:extLst>
          </p:cNvPr>
          <p:cNvCxnSpPr>
            <a:cxnSpLocks/>
          </p:cNvCxnSpPr>
          <p:nvPr/>
        </p:nvCxnSpPr>
        <p:spPr>
          <a:xfrm flipH="1">
            <a:off x="876300" y="4326388"/>
            <a:ext cx="2667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E03D0A45-5711-35B8-DEB3-EFBEF4D83AFC}"/>
              </a:ext>
            </a:extLst>
          </p:cNvPr>
          <p:cNvSpPr txBox="1"/>
          <p:nvPr/>
        </p:nvSpPr>
        <p:spPr>
          <a:xfrm>
            <a:off x="1653540" y="1634490"/>
            <a:ext cx="20497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Was </a:t>
            </a:r>
            <a:r>
              <a:rPr lang="en-US" dirty="0" err="1"/>
              <a:t>ist</a:t>
            </a:r>
            <a:r>
              <a:rPr lang="en-US" dirty="0"/>
              <a:t> die </a:t>
            </a:r>
            <a:r>
              <a:rPr lang="en-US" dirty="0" err="1"/>
              <a:t>wichtigste</a:t>
            </a:r>
            <a:r>
              <a:rPr lang="en-US" dirty="0"/>
              <a:t> Info von Fig. 1?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67140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97091325-CF51-21AE-959A-21E91C76E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384" y="202141"/>
            <a:ext cx="5140396" cy="3123779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21.12.2022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AFD7718-18AB-6CB4-E2ED-8BAD3FDFB6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7999" b="67134"/>
          <a:stretch/>
        </p:blipFill>
        <p:spPr>
          <a:xfrm>
            <a:off x="242249" y="789194"/>
            <a:ext cx="1022672" cy="122248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45000611-979B-8CA9-B3A4-60E1E694FA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046" y="3379469"/>
            <a:ext cx="4677428" cy="962159"/>
          </a:xfrm>
          <a:prstGeom prst="rect">
            <a:avLst/>
          </a:prstGeom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C12711B6-37A5-98E5-7A65-13CE1AB9CA03}"/>
              </a:ext>
            </a:extLst>
          </p:cNvPr>
          <p:cNvCxnSpPr/>
          <p:nvPr/>
        </p:nvCxnSpPr>
        <p:spPr>
          <a:xfrm flipH="1">
            <a:off x="3543300" y="4100579"/>
            <a:ext cx="15316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66C793B8-D15C-EC89-6AED-E292CEF96E72}"/>
              </a:ext>
            </a:extLst>
          </p:cNvPr>
          <p:cNvCxnSpPr>
            <a:cxnSpLocks/>
          </p:cNvCxnSpPr>
          <p:nvPr/>
        </p:nvCxnSpPr>
        <p:spPr>
          <a:xfrm flipH="1">
            <a:off x="876300" y="4326388"/>
            <a:ext cx="2667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E03D0A45-5711-35B8-DEB3-EFBEF4D83AFC}"/>
              </a:ext>
            </a:extLst>
          </p:cNvPr>
          <p:cNvSpPr txBox="1"/>
          <p:nvPr/>
        </p:nvSpPr>
        <p:spPr>
          <a:xfrm>
            <a:off x="1653540" y="1634490"/>
            <a:ext cx="20497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Was </a:t>
            </a:r>
            <a:r>
              <a:rPr lang="en-US" dirty="0" err="1"/>
              <a:t>ist</a:t>
            </a:r>
            <a:r>
              <a:rPr lang="en-US" dirty="0"/>
              <a:t> die </a:t>
            </a:r>
            <a:r>
              <a:rPr lang="en-US" dirty="0" err="1"/>
              <a:t>wichtigste</a:t>
            </a:r>
            <a:r>
              <a:rPr lang="en-US" dirty="0"/>
              <a:t> Info von Fig. 1?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EDC8CD5-5B43-C364-A0A7-11EEC2C448F0}"/>
              </a:ext>
            </a:extLst>
          </p:cNvPr>
          <p:cNvSpPr/>
          <p:nvPr/>
        </p:nvSpPr>
        <p:spPr>
          <a:xfrm>
            <a:off x="5494020" y="666947"/>
            <a:ext cx="1043940" cy="594360"/>
          </a:xfrm>
          <a:prstGeom prst="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64193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97091325-CF51-21AE-959A-21E91C76E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384" y="202141"/>
            <a:ext cx="5140396" cy="3123779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21.12.2022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AFD7718-18AB-6CB4-E2ED-8BAD3FDFB6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7999" b="67134"/>
          <a:stretch/>
        </p:blipFill>
        <p:spPr>
          <a:xfrm>
            <a:off x="242249" y="789194"/>
            <a:ext cx="1022672" cy="122248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E1B6CE5-0474-3D07-0EC0-011527A857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261" y="3691320"/>
            <a:ext cx="4753638" cy="428685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A6926DE5-E55B-EBB2-5DFD-953237911F7A}"/>
              </a:ext>
            </a:extLst>
          </p:cNvPr>
          <p:cNvSpPr/>
          <p:nvPr/>
        </p:nvSpPr>
        <p:spPr>
          <a:xfrm>
            <a:off x="3726180" y="1466850"/>
            <a:ext cx="1356360" cy="594360"/>
          </a:xfrm>
          <a:prstGeom prst="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92072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21.12.2022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AFD7718-18AB-6CB4-E2ED-8BAD3FDFB6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999" b="67134"/>
          <a:stretch/>
        </p:blipFill>
        <p:spPr>
          <a:xfrm>
            <a:off x="242249" y="789194"/>
            <a:ext cx="1022672" cy="1222486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D1A80180-F812-47EC-6854-2E6DACF4F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921" y="789195"/>
            <a:ext cx="1089659" cy="1253364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151DCCC0-54EB-3E67-15FE-91D91EAAE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6384" y="202141"/>
            <a:ext cx="5140396" cy="3123779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DBA1CDBB-8313-0B3D-178A-09990A0D9723}"/>
              </a:ext>
            </a:extLst>
          </p:cNvPr>
          <p:cNvSpPr/>
          <p:nvPr/>
        </p:nvSpPr>
        <p:spPr>
          <a:xfrm>
            <a:off x="5120640" y="1539240"/>
            <a:ext cx="1021080" cy="472440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3" name="Grafik 22" descr="Hilfe">
            <a:extLst>
              <a:ext uri="{FF2B5EF4-FFF2-40B4-BE49-F238E27FC236}">
                <a16:creationId xmlns:a16="http://schemas.microsoft.com/office/drawing/2014/main" id="{48647C06-D9F4-6524-0A94-B9737C7E7E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74980" y="849630"/>
            <a:ext cx="914400" cy="914400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CE1FC861-1449-6029-9F18-A8F2D94CAE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472" y="2445473"/>
            <a:ext cx="2602488" cy="476228"/>
          </a:xfrm>
          <a:prstGeom prst="rect">
            <a:avLst/>
          </a:prstGeom>
        </p:spPr>
      </p:pic>
      <p:pic>
        <p:nvPicPr>
          <p:cNvPr id="26" name="Picture 2" descr="Bild">
            <a:extLst>
              <a:ext uri="{FF2B5EF4-FFF2-40B4-BE49-F238E27FC236}">
                <a16:creationId xmlns:a16="http://schemas.microsoft.com/office/drawing/2014/main" id="{F54196D8-CDFC-68C7-5463-C8C5BCC5B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892" y="3030744"/>
            <a:ext cx="971081" cy="97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794C4A5F-E0D8-BA3E-41FF-F0EC5A0F54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60449" y="3602574"/>
            <a:ext cx="6323247" cy="90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3402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21.12.2022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AFD7718-18AB-6CB4-E2ED-8BAD3FDFB6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999" b="67134"/>
          <a:stretch/>
        </p:blipFill>
        <p:spPr>
          <a:xfrm>
            <a:off x="242249" y="789194"/>
            <a:ext cx="1022672" cy="1222486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D1A80180-F812-47EC-6854-2E6DACF4F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921" y="789195"/>
            <a:ext cx="1089659" cy="1253364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151DCCC0-54EB-3E67-15FE-91D91EAAE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6384" y="202141"/>
            <a:ext cx="5140396" cy="3123779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DBA1CDBB-8313-0B3D-178A-09990A0D9723}"/>
              </a:ext>
            </a:extLst>
          </p:cNvPr>
          <p:cNvSpPr/>
          <p:nvPr/>
        </p:nvSpPr>
        <p:spPr>
          <a:xfrm>
            <a:off x="5120640" y="1539240"/>
            <a:ext cx="1021080" cy="472440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3" name="Grafik 22" descr="Hilfe">
            <a:extLst>
              <a:ext uri="{FF2B5EF4-FFF2-40B4-BE49-F238E27FC236}">
                <a16:creationId xmlns:a16="http://schemas.microsoft.com/office/drawing/2014/main" id="{48647C06-D9F4-6524-0A94-B9737C7E7E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74980" y="849630"/>
            <a:ext cx="914400" cy="914400"/>
          </a:xfrm>
          <a:prstGeom prst="rect">
            <a:avLst/>
          </a:prstGeom>
        </p:spPr>
      </p:pic>
      <p:pic>
        <p:nvPicPr>
          <p:cNvPr id="26" name="Picture 2" descr="Bild">
            <a:extLst>
              <a:ext uri="{FF2B5EF4-FFF2-40B4-BE49-F238E27FC236}">
                <a16:creationId xmlns:a16="http://schemas.microsoft.com/office/drawing/2014/main" id="{F54196D8-CDFC-68C7-5463-C8C5BCC5B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892" y="3030744"/>
            <a:ext cx="971081" cy="97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58476AF6-9F22-EC36-AF86-DF5E68FF9B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5518" y="2243480"/>
            <a:ext cx="3077004" cy="714475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44295277-10B7-DD60-0A00-640C460EE723}"/>
              </a:ext>
            </a:extLst>
          </p:cNvPr>
          <p:cNvSpPr txBox="1"/>
          <p:nvPr/>
        </p:nvSpPr>
        <p:spPr>
          <a:xfrm>
            <a:off x="3589020" y="3665220"/>
            <a:ext cx="3832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Kann keine </a:t>
            </a:r>
            <a:r>
              <a:rPr lang="de-DE" dirty="0" err="1"/>
              <a:t>Figures</a:t>
            </a:r>
            <a:r>
              <a:rPr lang="de-DE" dirty="0"/>
              <a:t> oder Plots anzeigen.</a:t>
            </a:r>
          </a:p>
        </p:txBody>
      </p:sp>
    </p:spTree>
    <p:extLst>
      <p:ext uri="{BB962C8B-B14F-4D97-AF65-F5344CB8AC3E}">
        <p14:creationId xmlns:p14="http://schemas.microsoft.com/office/powerpoint/2010/main" val="2236369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3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21.12.2022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3</a:t>
            </a:fld>
            <a:endParaRPr lang="de-DE"/>
          </a:p>
          <a:p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383309B0-15F2-05E0-DF12-46C16685F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83" y="1019905"/>
            <a:ext cx="8659433" cy="1781424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5AB029E5-7316-47EC-1A72-DA065A995F20}"/>
              </a:ext>
            </a:extLst>
          </p:cNvPr>
          <p:cNvSpPr txBox="1"/>
          <p:nvPr/>
        </p:nvSpPr>
        <p:spPr>
          <a:xfrm>
            <a:off x="740863" y="2916735"/>
            <a:ext cx="7675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Bedeutung von Mallebale?</a:t>
            </a:r>
            <a:br>
              <a:rPr lang="de-DE" sz="1600" dirty="0"/>
            </a:br>
            <a:endParaRPr lang="de-DE" sz="1600" dirty="0"/>
          </a:p>
          <a:p>
            <a:r>
              <a:rPr lang="de-DE" sz="1600" dirty="0"/>
              <a:t>Nicht erkennbare Manipulation von Daten. Die Encryption bleibt dabei intakt.  </a:t>
            </a:r>
            <a:br>
              <a:rPr lang="de-DE" sz="1600" dirty="0"/>
            </a:b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3838936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21.12.2022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AFD7718-18AB-6CB4-E2ED-8BAD3FDFB6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999" b="67134"/>
          <a:stretch/>
        </p:blipFill>
        <p:spPr>
          <a:xfrm>
            <a:off x="242249" y="789194"/>
            <a:ext cx="1022672" cy="1222486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D1A80180-F812-47EC-6854-2E6DACF4F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921" y="789195"/>
            <a:ext cx="1089659" cy="1253364"/>
          </a:xfrm>
          <a:prstGeom prst="rect">
            <a:avLst/>
          </a:prstGeom>
        </p:spPr>
      </p:pic>
      <p:pic>
        <p:nvPicPr>
          <p:cNvPr id="26" name="Picture 2" descr="Bild">
            <a:extLst>
              <a:ext uri="{FF2B5EF4-FFF2-40B4-BE49-F238E27FC236}">
                <a16:creationId xmlns:a16="http://schemas.microsoft.com/office/drawing/2014/main" id="{F54196D8-CDFC-68C7-5463-C8C5BCC5B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892" y="3030744"/>
            <a:ext cx="971081" cy="97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58476AF6-9F22-EC36-AF86-DF5E68FF9B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518" y="2243480"/>
            <a:ext cx="3077004" cy="71447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36EA963-4FB3-7C2C-363D-31A05E7F43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1949" y="255424"/>
            <a:ext cx="5134954" cy="452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5581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21.12.2022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AFD7718-18AB-6CB4-E2ED-8BAD3FDFB6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999" b="67134"/>
          <a:stretch/>
        </p:blipFill>
        <p:spPr>
          <a:xfrm>
            <a:off x="242249" y="789194"/>
            <a:ext cx="1022672" cy="1222486"/>
          </a:xfrm>
          <a:prstGeom prst="rect">
            <a:avLst/>
          </a:prstGeom>
        </p:spPr>
      </p:pic>
      <p:sp>
        <p:nvSpPr>
          <p:cNvPr id="44" name="Textfeld 43">
            <a:extLst>
              <a:ext uri="{FF2B5EF4-FFF2-40B4-BE49-F238E27FC236}">
                <a16:creationId xmlns:a16="http://schemas.microsoft.com/office/drawing/2014/main" id="{107FFE8A-5A3F-0831-CB23-90ED1962DF65}"/>
              </a:ext>
            </a:extLst>
          </p:cNvPr>
          <p:cNvSpPr txBox="1"/>
          <p:nvPr/>
        </p:nvSpPr>
        <p:spPr>
          <a:xfrm>
            <a:off x="2964976" y="1094230"/>
            <a:ext cx="7123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Was nehmen wir als Infos von Seite zwei mit?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116A1657-562D-7BD1-E0D5-0E368FE71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921" y="789195"/>
            <a:ext cx="1089659" cy="125336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8B3F83E-519A-973D-50D6-7989F9DAAA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3386" y="1860505"/>
            <a:ext cx="4677428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7810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21.12.2022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AFD7718-18AB-6CB4-E2ED-8BAD3FDFB6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999" b="67134"/>
          <a:stretch/>
        </p:blipFill>
        <p:spPr>
          <a:xfrm>
            <a:off x="242249" y="789194"/>
            <a:ext cx="1022672" cy="1222486"/>
          </a:xfrm>
          <a:prstGeom prst="rect">
            <a:avLst/>
          </a:prstGeom>
        </p:spPr>
      </p:pic>
      <p:sp>
        <p:nvSpPr>
          <p:cNvPr id="44" name="Textfeld 43">
            <a:extLst>
              <a:ext uri="{FF2B5EF4-FFF2-40B4-BE49-F238E27FC236}">
                <a16:creationId xmlns:a16="http://schemas.microsoft.com/office/drawing/2014/main" id="{107FFE8A-5A3F-0831-CB23-90ED1962DF65}"/>
              </a:ext>
            </a:extLst>
          </p:cNvPr>
          <p:cNvSpPr txBox="1"/>
          <p:nvPr/>
        </p:nvSpPr>
        <p:spPr>
          <a:xfrm>
            <a:off x="2964976" y="1094230"/>
            <a:ext cx="7123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Was nehmen wir als Infos von Seite zwei mit?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116A1657-562D-7BD1-E0D5-0E368FE71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921" y="789195"/>
            <a:ext cx="1089659" cy="125336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F710A2E-9810-865C-C20E-D84F109DCE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632"/>
          <a:stretch/>
        </p:blipFill>
        <p:spPr>
          <a:xfrm>
            <a:off x="2964976" y="2011680"/>
            <a:ext cx="4706007" cy="112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8169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21.12.2022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AFD7718-18AB-6CB4-E2ED-8BAD3FDFB6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999" b="67134"/>
          <a:stretch/>
        </p:blipFill>
        <p:spPr>
          <a:xfrm>
            <a:off x="242249" y="789194"/>
            <a:ext cx="1022672" cy="1222486"/>
          </a:xfrm>
          <a:prstGeom prst="rect">
            <a:avLst/>
          </a:prstGeom>
        </p:spPr>
      </p:pic>
      <p:sp>
        <p:nvSpPr>
          <p:cNvPr id="44" name="Textfeld 43">
            <a:extLst>
              <a:ext uri="{FF2B5EF4-FFF2-40B4-BE49-F238E27FC236}">
                <a16:creationId xmlns:a16="http://schemas.microsoft.com/office/drawing/2014/main" id="{107FFE8A-5A3F-0831-CB23-90ED1962DF65}"/>
              </a:ext>
            </a:extLst>
          </p:cNvPr>
          <p:cNvSpPr txBox="1"/>
          <p:nvPr/>
        </p:nvSpPr>
        <p:spPr>
          <a:xfrm>
            <a:off x="2964976" y="1094230"/>
            <a:ext cx="7123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Was nehmen wir als Infos von Seite zwei mit?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116A1657-562D-7BD1-E0D5-0E368FE71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921" y="789195"/>
            <a:ext cx="1089659" cy="125336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CE68117-9C25-5489-B1A9-217CF85C3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3346" y="2284983"/>
            <a:ext cx="4677428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8062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21.12.2022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AFD7718-18AB-6CB4-E2ED-8BAD3FDFB6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999" b="67134"/>
          <a:stretch/>
        </p:blipFill>
        <p:spPr>
          <a:xfrm>
            <a:off x="242249" y="789194"/>
            <a:ext cx="1022672" cy="1222486"/>
          </a:xfrm>
          <a:prstGeom prst="rect">
            <a:avLst/>
          </a:prstGeom>
        </p:spPr>
      </p:pic>
      <p:sp>
        <p:nvSpPr>
          <p:cNvPr id="44" name="Textfeld 43">
            <a:extLst>
              <a:ext uri="{FF2B5EF4-FFF2-40B4-BE49-F238E27FC236}">
                <a16:creationId xmlns:a16="http://schemas.microsoft.com/office/drawing/2014/main" id="{107FFE8A-5A3F-0831-CB23-90ED1962DF65}"/>
              </a:ext>
            </a:extLst>
          </p:cNvPr>
          <p:cNvSpPr txBox="1"/>
          <p:nvPr/>
        </p:nvSpPr>
        <p:spPr>
          <a:xfrm>
            <a:off x="2964976" y="1094230"/>
            <a:ext cx="7123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Was nehmen wir als Infos von Seite zwei mit?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116A1657-562D-7BD1-E0D5-0E368FE71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921" y="789195"/>
            <a:ext cx="1089659" cy="125336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CE68117-9C25-5489-B1A9-217CF85C3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3346" y="1776768"/>
            <a:ext cx="4677428" cy="92405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7F17596-F7D5-1BFB-DB3C-CE7E7DDCBA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5767" y="2968245"/>
            <a:ext cx="4372585" cy="771633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8314642D-D6B4-CAD3-624F-1BE6D93E2C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965" y="2155442"/>
            <a:ext cx="2280064" cy="1385577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7C6B3769-E557-4A78-0883-DB09C4421C04}"/>
              </a:ext>
            </a:extLst>
          </p:cNvPr>
          <p:cNvSpPr/>
          <p:nvPr/>
        </p:nvSpPr>
        <p:spPr>
          <a:xfrm>
            <a:off x="242248" y="2728215"/>
            <a:ext cx="702631" cy="240030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85951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21.12.2022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AFD7718-18AB-6CB4-E2ED-8BAD3FDFB6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999" b="67134"/>
          <a:stretch/>
        </p:blipFill>
        <p:spPr>
          <a:xfrm>
            <a:off x="242249" y="789194"/>
            <a:ext cx="1022672" cy="1222486"/>
          </a:xfrm>
          <a:prstGeom prst="rect">
            <a:avLst/>
          </a:prstGeom>
        </p:spPr>
      </p:pic>
      <p:sp>
        <p:nvSpPr>
          <p:cNvPr id="44" name="Textfeld 43">
            <a:extLst>
              <a:ext uri="{FF2B5EF4-FFF2-40B4-BE49-F238E27FC236}">
                <a16:creationId xmlns:a16="http://schemas.microsoft.com/office/drawing/2014/main" id="{107FFE8A-5A3F-0831-CB23-90ED1962DF65}"/>
              </a:ext>
            </a:extLst>
          </p:cNvPr>
          <p:cNvSpPr txBox="1"/>
          <p:nvPr/>
        </p:nvSpPr>
        <p:spPr>
          <a:xfrm>
            <a:off x="2964976" y="1094230"/>
            <a:ext cx="7123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Was nehmen wir als Infos von Seite zwei mit?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116A1657-562D-7BD1-E0D5-0E368FE71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921" y="789195"/>
            <a:ext cx="1089659" cy="125336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CE68117-9C25-5489-B1A9-217CF85C3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3346" y="1776768"/>
            <a:ext cx="4677428" cy="92405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7F17596-F7D5-1BFB-DB3C-CE7E7DDCBA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5767" y="2968245"/>
            <a:ext cx="4372585" cy="771633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8314642D-D6B4-CAD3-624F-1BE6D93E2C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965" y="2155442"/>
            <a:ext cx="2280064" cy="1385577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7C6B3769-E557-4A78-0883-DB09C4421C04}"/>
              </a:ext>
            </a:extLst>
          </p:cNvPr>
          <p:cNvSpPr/>
          <p:nvPr/>
        </p:nvSpPr>
        <p:spPr>
          <a:xfrm>
            <a:off x="242248" y="2728215"/>
            <a:ext cx="702631" cy="240030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335B7D2A-97C0-381C-5627-BBCFC51812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65767" y="4049270"/>
            <a:ext cx="4391638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392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21.12.2022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AFD7718-18AB-6CB4-E2ED-8BAD3FDFB6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999" b="67134"/>
          <a:stretch/>
        </p:blipFill>
        <p:spPr>
          <a:xfrm>
            <a:off x="242249" y="789194"/>
            <a:ext cx="1022672" cy="1222486"/>
          </a:xfrm>
          <a:prstGeom prst="rect">
            <a:avLst/>
          </a:prstGeom>
        </p:spPr>
      </p:pic>
      <p:sp>
        <p:nvSpPr>
          <p:cNvPr id="44" name="Textfeld 43">
            <a:extLst>
              <a:ext uri="{FF2B5EF4-FFF2-40B4-BE49-F238E27FC236}">
                <a16:creationId xmlns:a16="http://schemas.microsoft.com/office/drawing/2014/main" id="{107FFE8A-5A3F-0831-CB23-90ED1962DF65}"/>
              </a:ext>
            </a:extLst>
          </p:cNvPr>
          <p:cNvSpPr txBox="1"/>
          <p:nvPr/>
        </p:nvSpPr>
        <p:spPr>
          <a:xfrm>
            <a:off x="2964976" y="1094230"/>
            <a:ext cx="7123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Was nehmen wir als Infos von Seite zwei mit?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116A1657-562D-7BD1-E0D5-0E368FE71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921" y="789195"/>
            <a:ext cx="1089659" cy="125336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CE68117-9C25-5489-B1A9-217CF85C3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3346" y="1776768"/>
            <a:ext cx="4677428" cy="92405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7F17596-F7D5-1BFB-DB3C-CE7E7DDCBA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5767" y="2968245"/>
            <a:ext cx="4372585" cy="771633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8314642D-D6B4-CAD3-624F-1BE6D93E2C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965" y="2155442"/>
            <a:ext cx="2280064" cy="1385577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7C6B3769-E557-4A78-0883-DB09C4421C04}"/>
              </a:ext>
            </a:extLst>
          </p:cNvPr>
          <p:cNvSpPr/>
          <p:nvPr/>
        </p:nvSpPr>
        <p:spPr>
          <a:xfrm>
            <a:off x="242248" y="2728215"/>
            <a:ext cx="702631" cy="240030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335B7D2A-97C0-381C-5627-BBCFC51812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65767" y="4049270"/>
            <a:ext cx="4391638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4328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21.12.2022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AFD7718-18AB-6CB4-E2ED-8BAD3FDFB6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999" b="67134"/>
          <a:stretch/>
        </p:blipFill>
        <p:spPr>
          <a:xfrm>
            <a:off x="242249" y="789194"/>
            <a:ext cx="1022672" cy="1222486"/>
          </a:xfrm>
          <a:prstGeom prst="rect">
            <a:avLst/>
          </a:prstGeom>
        </p:spPr>
      </p:pic>
      <p:sp>
        <p:nvSpPr>
          <p:cNvPr id="44" name="Textfeld 43">
            <a:extLst>
              <a:ext uri="{FF2B5EF4-FFF2-40B4-BE49-F238E27FC236}">
                <a16:creationId xmlns:a16="http://schemas.microsoft.com/office/drawing/2014/main" id="{107FFE8A-5A3F-0831-CB23-90ED1962DF65}"/>
              </a:ext>
            </a:extLst>
          </p:cNvPr>
          <p:cNvSpPr txBox="1"/>
          <p:nvPr/>
        </p:nvSpPr>
        <p:spPr>
          <a:xfrm>
            <a:off x="4572000" y="1094230"/>
            <a:ext cx="4053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Was nehmen wir als Infos von Seite drei mit?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116A1657-562D-7BD1-E0D5-0E368FE71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921" y="789195"/>
            <a:ext cx="1089659" cy="1253364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8314642D-D6B4-CAD3-624F-1BE6D93E2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965" y="2155442"/>
            <a:ext cx="2280064" cy="1385577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7C6B3769-E557-4A78-0883-DB09C4421C04}"/>
              </a:ext>
            </a:extLst>
          </p:cNvPr>
          <p:cNvSpPr/>
          <p:nvPr/>
        </p:nvSpPr>
        <p:spPr>
          <a:xfrm>
            <a:off x="242248" y="2728215"/>
            <a:ext cx="702631" cy="240030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2C21CBA9-DEA6-E1D0-898F-59D11BF50F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6029" y="867494"/>
            <a:ext cx="885462" cy="1096765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C3183878-A889-E070-B7E6-68337F9D8F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0713" y="2616992"/>
            <a:ext cx="4867954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296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21.12.2022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AFD7718-18AB-6CB4-E2ED-8BAD3FDFB6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999" b="67134"/>
          <a:stretch/>
        </p:blipFill>
        <p:spPr>
          <a:xfrm>
            <a:off x="242249" y="789194"/>
            <a:ext cx="1022672" cy="1222486"/>
          </a:xfrm>
          <a:prstGeom prst="rect">
            <a:avLst/>
          </a:prstGeom>
        </p:spPr>
      </p:pic>
      <p:sp>
        <p:nvSpPr>
          <p:cNvPr id="44" name="Textfeld 43">
            <a:extLst>
              <a:ext uri="{FF2B5EF4-FFF2-40B4-BE49-F238E27FC236}">
                <a16:creationId xmlns:a16="http://schemas.microsoft.com/office/drawing/2014/main" id="{107FFE8A-5A3F-0831-CB23-90ED1962DF65}"/>
              </a:ext>
            </a:extLst>
          </p:cNvPr>
          <p:cNvSpPr txBox="1"/>
          <p:nvPr/>
        </p:nvSpPr>
        <p:spPr>
          <a:xfrm>
            <a:off x="4572000" y="1094230"/>
            <a:ext cx="4053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Was nehmen wir als Infos von Seite drei mit?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116A1657-562D-7BD1-E0D5-0E368FE71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921" y="789195"/>
            <a:ext cx="1089659" cy="1253364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8314642D-D6B4-CAD3-624F-1BE6D93E2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965" y="2155442"/>
            <a:ext cx="2280064" cy="1385577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7C6B3769-E557-4A78-0883-DB09C4421C04}"/>
              </a:ext>
            </a:extLst>
          </p:cNvPr>
          <p:cNvSpPr/>
          <p:nvPr/>
        </p:nvSpPr>
        <p:spPr>
          <a:xfrm>
            <a:off x="242248" y="2728215"/>
            <a:ext cx="702631" cy="240030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2C21CBA9-DEA6-E1D0-898F-59D11BF50F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6029" y="867494"/>
            <a:ext cx="885462" cy="1096765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C3183878-A889-E070-B7E6-68337F9D8F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0713" y="2086742"/>
            <a:ext cx="4867954" cy="153373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543A276-2B2B-1FB7-323A-FE336F4C42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257" y="3841179"/>
            <a:ext cx="7773485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7770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21.12.2022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AFD7718-18AB-6CB4-E2ED-8BAD3FDFB6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999" b="67134"/>
          <a:stretch/>
        </p:blipFill>
        <p:spPr>
          <a:xfrm>
            <a:off x="242249" y="789194"/>
            <a:ext cx="1022672" cy="1222486"/>
          </a:xfrm>
          <a:prstGeom prst="rect">
            <a:avLst/>
          </a:prstGeom>
        </p:spPr>
      </p:pic>
      <p:sp>
        <p:nvSpPr>
          <p:cNvPr id="44" name="Textfeld 43">
            <a:extLst>
              <a:ext uri="{FF2B5EF4-FFF2-40B4-BE49-F238E27FC236}">
                <a16:creationId xmlns:a16="http://schemas.microsoft.com/office/drawing/2014/main" id="{107FFE8A-5A3F-0831-CB23-90ED1962DF65}"/>
              </a:ext>
            </a:extLst>
          </p:cNvPr>
          <p:cNvSpPr txBox="1"/>
          <p:nvPr/>
        </p:nvSpPr>
        <p:spPr>
          <a:xfrm>
            <a:off x="4572000" y="1094230"/>
            <a:ext cx="4053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Was nehmen wir als Infos von Seite drei mit?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116A1657-562D-7BD1-E0D5-0E368FE71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921" y="789195"/>
            <a:ext cx="1089659" cy="1253364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8314642D-D6B4-CAD3-624F-1BE6D93E2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965" y="2155442"/>
            <a:ext cx="2280064" cy="1385577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7C6B3769-E557-4A78-0883-DB09C4421C04}"/>
              </a:ext>
            </a:extLst>
          </p:cNvPr>
          <p:cNvSpPr/>
          <p:nvPr/>
        </p:nvSpPr>
        <p:spPr>
          <a:xfrm>
            <a:off x="242248" y="2728215"/>
            <a:ext cx="702631" cy="240030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2C21CBA9-DEA6-E1D0-898F-59D11BF50F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6029" y="867494"/>
            <a:ext cx="885462" cy="1096765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C3183878-A889-E070-B7E6-68337F9D8F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0713" y="2086742"/>
            <a:ext cx="4867954" cy="153373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49038E5-8CB7-18FC-E2A6-49A479D565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229" y="3758948"/>
            <a:ext cx="7773485" cy="714475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3A01C0AF-153B-7502-E62E-15A107F13043}"/>
              </a:ext>
            </a:extLst>
          </p:cNvPr>
          <p:cNvSpPr/>
          <p:nvPr/>
        </p:nvSpPr>
        <p:spPr>
          <a:xfrm>
            <a:off x="6522720" y="4236720"/>
            <a:ext cx="762000" cy="182880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224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4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21.12.2022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4</a:t>
            </a:fld>
            <a:endParaRPr lang="de-DE"/>
          </a:p>
          <a:p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383309B0-15F2-05E0-DF12-46C16685F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83" y="1019905"/>
            <a:ext cx="8659433" cy="1781424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5AB029E5-7316-47EC-1A72-DA065A995F20}"/>
              </a:ext>
            </a:extLst>
          </p:cNvPr>
          <p:cNvSpPr txBox="1"/>
          <p:nvPr/>
        </p:nvSpPr>
        <p:spPr>
          <a:xfrm>
            <a:off x="740863" y="2916735"/>
            <a:ext cx="7675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Bedeutung von </a:t>
            </a:r>
            <a:r>
              <a:rPr lang="de-DE" sz="1600" dirty="0" err="1"/>
              <a:t>Awry</a:t>
            </a:r>
            <a:r>
              <a:rPr lang="de-DE" sz="1600" dirty="0"/>
              <a:t>?</a:t>
            </a:r>
            <a:br>
              <a:rPr lang="de-DE" sz="1600" dirty="0"/>
            </a:br>
            <a:endParaRPr lang="de-DE" sz="1600" dirty="0"/>
          </a:p>
          <a:p>
            <a:r>
              <a:rPr lang="de-DE" sz="1600" dirty="0"/>
              <a:t>Beschreibt etwas das nicht richtig funktioniert oder Fehler aufweist. </a:t>
            </a:r>
            <a:br>
              <a:rPr lang="de-DE" sz="1600" dirty="0"/>
            </a:b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9817683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21.12.2022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AFD7718-18AB-6CB4-E2ED-8BAD3FDFB6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999" b="67134"/>
          <a:stretch/>
        </p:blipFill>
        <p:spPr>
          <a:xfrm>
            <a:off x="242249" y="789194"/>
            <a:ext cx="1022672" cy="1222486"/>
          </a:xfrm>
          <a:prstGeom prst="rect">
            <a:avLst/>
          </a:prstGeom>
        </p:spPr>
      </p:pic>
      <p:sp>
        <p:nvSpPr>
          <p:cNvPr id="44" name="Textfeld 43">
            <a:extLst>
              <a:ext uri="{FF2B5EF4-FFF2-40B4-BE49-F238E27FC236}">
                <a16:creationId xmlns:a16="http://schemas.microsoft.com/office/drawing/2014/main" id="{107FFE8A-5A3F-0831-CB23-90ED1962DF65}"/>
              </a:ext>
            </a:extLst>
          </p:cNvPr>
          <p:cNvSpPr txBox="1"/>
          <p:nvPr/>
        </p:nvSpPr>
        <p:spPr>
          <a:xfrm>
            <a:off x="4572000" y="1094230"/>
            <a:ext cx="4053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Was nehmen wir als Infos von Seite fünf mit?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116A1657-562D-7BD1-E0D5-0E368FE71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921" y="789195"/>
            <a:ext cx="1089659" cy="1253364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8314642D-D6B4-CAD3-624F-1BE6D93E2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965" y="2155442"/>
            <a:ext cx="2280064" cy="1385577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7C6B3769-E557-4A78-0883-DB09C4421C04}"/>
              </a:ext>
            </a:extLst>
          </p:cNvPr>
          <p:cNvSpPr/>
          <p:nvPr/>
        </p:nvSpPr>
        <p:spPr>
          <a:xfrm>
            <a:off x="242248" y="2728215"/>
            <a:ext cx="702631" cy="240030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2C21CBA9-DEA6-E1D0-898F-59D11BF50F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6029" y="867494"/>
            <a:ext cx="885462" cy="109676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886E1129-5127-EB12-004F-8750B2E3E5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7252" y="867494"/>
            <a:ext cx="814113" cy="1171528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57E4449A-CE9C-1CCF-97E3-3187E6C120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5355" y="2294559"/>
            <a:ext cx="3481725" cy="239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3900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21.12.2022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AFD7718-18AB-6CB4-E2ED-8BAD3FDFB6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999" b="67134"/>
          <a:stretch/>
        </p:blipFill>
        <p:spPr>
          <a:xfrm>
            <a:off x="242249" y="789194"/>
            <a:ext cx="1022672" cy="1222486"/>
          </a:xfrm>
          <a:prstGeom prst="rect">
            <a:avLst/>
          </a:prstGeom>
        </p:spPr>
      </p:pic>
      <p:sp>
        <p:nvSpPr>
          <p:cNvPr id="44" name="Textfeld 43">
            <a:extLst>
              <a:ext uri="{FF2B5EF4-FFF2-40B4-BE49-F238E27FC236}">
                <a16:creationId xmlns:a16="http://schemas.microsoft.com/office/drawing/2014/main" id="{107FFE8A-5A3F-0831-CB23-90ED1962DF65}"/>
              </a:ext>
            </a:extLst>
          </p:cNvPr>
          <p:cNvSpPr txBox="1"/>
          <p:nvPr/>
        </p:nvSpPr>
        <p:spPr>
          <a:xfrm>
            <a:off x="4572000" y="1094230"/>
            <a:ext cx="4053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Was nehmen wir als Infos von Seite fünf mit?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116A1657-562D-7BD1-E0D5-0E368FE71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921" y="789195"/>
            <a:ext cx="1089659" cy="1253364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8314642D-D6B4-CAD3-624F-1BE6D93E2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965" y="2155442"/>
            <a:ext cx="2280064" cy="1385577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7C6B3769-E557-4A78-0883-DB09C4421C04}"/>
              </a:ext>
            </a:extLst>
          </p:cNvPr>
          <p:cNvSpPr/>
          <p:nvPr/>
        </p:nvSpPr>
        <p:spPr>
          <a:xfrm>
            <a:off x="242248" y="2728215"/>
            <a:ext cx="702631" cy="240030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2C21CBA9-DEA6-E1D0-898F-59D11BF50F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6029" y="867494"/>
            <a:ext cx="885462" cy="109676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886E1129-5127-EB12-004F-8750B2E3E5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7252" y="867494"/>
            <a:ext cx="814113" cy="1171528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57E4449A-CE9C-1CCF-97E3-3187E6C120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5355" y="2294559"/>
            <a:ext cx="3481725" cy="2396690"/>
          </a:xfrm>
          <a:prstGeom prst="rect">
            <a:avLst/>
          </a:prstGeom>
        </p:spPr>
      </p:pic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D2635ED3-5CD0-4622-7324-E62B4E71A86B}"/>
              </a:ext>
            </a:extLst>
          </p:cNvPr>
          <p:cNvCxnSpPr>
            <a:stCxn id="8" idx="2"/>
          </p:cNvCxnSpPr>
          <p:nvPr/>
        </p:nvCxnSpPr>
        <p:spPr>
          <a:xfrm rot="16200000" flipH="1">
            <a:off x="2085705" y="1476104"/>
            <a:ext cx="133095" cy="3117376"/>
          </a:xfrm>
          <a:prstGeom prst="bentConnector2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9852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21.12.2022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AFD7718-18AB-6CB4-E2ED-8BAD3FDFB6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999" b="67134"/>
          <a:stretch/>
        </p:blipFill>
        <p:spPr>
          <a:xfrm>
            <a:off x="242249" y="789194"/>
            <a:ext cx="1022672" cy="1222486"/>
          </a:xfrm>
          <a:prstGeom prst="rect">
            <a:avLst/>
          </a:prstGeom>
        </p:spPr>
      </p:pic>
      <p:sp>
        <p:nvSpPr>
          <p:cNvPr id="44" name="Textfeld 43">
            <a:extLst>
              <a:ext uri="{FF2B5EF4-FFF2-40B4-BE49-F238E27FC236}">
                <a16:creationId xmlns:a16="http://schemas.microsoft.com/office/drawing/2014/main" id="{107FFE8A-5A3F-0831-CB23-90ED1962DF65}"/>
              </a:ext>
            </a:extLst>
          </p:cNvPr>
          <p:cNvSpPr txBox="1"/>
          <p:nvPr/>
        </p:nvSpPr>
        <p:spPr>
          <a:xfrm>
            <a:off x="4572000" y="1094230"/>
            <a:ext cx="4053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Was nehmen wir als Infos von Seite fünf mit?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116A1657-562D-7BD1-E0D5-0E368FE71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921" y="789195"/>
            <a:ext cx="1089659" cy="1253364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8314642D-D6B4-CAD3-624F-1BE6D93E2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965" y="1959918"/>
            <a:ext cx="2280064" cy="138557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C21CBA9-DEA6-E1D0-898F-59D11BF50F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6029" y="867494"/>
            <a:ext cx="885462" cy="109676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886E1129-5127-EB12-004F-8750B2E3E5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7252" y="867494"/>
            <a:ext cx="814113" cy="1171528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57E4449A-CE9C-1CCF-97E3-3187E6C120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108" y="3401331"/>
            <a:ext cx="1919625" cy="1321398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A96FEDD5-0DB5-A6A3-0818-432F1F037A71}"/>
              </a:ext>
            </a:extLst>
          </p:cNvPr>
          <p:cNvSpPr/>
          <p:nvPr/>
        </p:nvSpPr>
        <p:spPr>
          <a:xfrm>
            <a:off x="242248" y="2532691"/>
            <a:ext cx="702631" cy="240030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9138511-A35A-A930-17E2-5EC204AC8EB0}"/>
              </a:ext>
            </a:extLst>
          </p:cNvPr>
          <p:cNvSpPr/>
          <p:nvPr/>
        </p:nvSpPr>
        <p:spPr>
          <a:xfrm>
            <a:off x="402269" y="3746491"/>
            <a:ext cx="1578931" cy="240030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DB94732D-0B26-62D8-D274-856145A80B7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7869"/>
          <a:stretch/>
        </p:blipFill>
        <p:spPr>
          <a:xfrm>
            <a:off x="3147871" y="1920525"/>
            <a:ext cx="4810796" cy="95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9011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21.12.2022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AFD7718-18AB-6CB4-E2ED-8BAD3FDFB6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999" b="67134"/>
          <a:stretch/>
        </p:blipFill>
        <p:spPr>
          <a:xfrm>
            <a:off x="242249" y="789194"/>
            <a:ext cx="1022672" cy="1222486"/>
          </a:xfrm>
          <a:prstGeom prst="rect">
            <a:avLst/>
          </a:prstGeom>
        </p:spPr>
      </p:pic>
      <p:sp>
        <p:nvSpPr>
          <p:cNvPr id="44" name="Textfeld 43">
            <a:extLst>
              <a:ext uri="{FF2B5EF4-FFF2-40B4-BE49-F238E27FC236}">
                <a16:creationId xmlns:a16="http://schemas.microsoft.com/office/drawing/2014/main" id="{107FFE8A-5A3F-0831-CB23-90ED1962DF65}"/>
              </a:ext>
            </a:extLst>
          </p:cNvPr>
          <p:cNvSpPr txBox="1"/>
          <p:nvPr/>
        </p:nvSpPr>
        <p:spPr>
          <a:xfrm>
            <a:off x="4572000" y="1094230"/>
            <a:ext cx="4053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Was nehmen wir als Infos von Seite fünf mit?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116A1657-562D-7BD1-E0D5-0E368FE71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921" y="789195"/>
            <a:ext cx="1089659" cy="1253364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8314642D-D6B4-CAD3-624F-1BE6D93E2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965" y="1959918"/>
            <a:ext cx="2280064" cy="138557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C21CBA9-DEA6-E1D0-898F-59D11BF50F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6029" y="867494"/>
            <a:ext cx="885462" cy="109676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886E1129-5127-EB12-004F-8750B2E3E5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7252" y="867494"/>
            <a:ext cx="814113" cy="1171528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57E4449A-CE9C-1CCF-97E3-3187E6C120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108" y="3401331"/>
            <a:ext cx="1919625" cy="1321398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A96FEDD5-0DB5-A6A3-0818-432F1F037A71}"/>
              </a:ext>
            </a:extLst>
          </p:cNvPr>
          <p:cNvSpPr/>
          <p:nvPr/>
        </p:nvSpPr>
        <p:spPr>
          <a:xfrm>
            <a:off x="242248" y="2532691"/>
            <a:ext cx="702631" cy="240030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9138511-A35A-A930-17E2-5EC204AC8EB0}"/>
              </a:ext>
            </a:extLst>
          </p:cNvPr>
          <p:cNvSpPr/>
          <p:nvPr/>
        </p:nvSpPr>
        <p:spPr>
          <a:xfrm>
            <a:off x="402269" y="3746491"/>
            <a:ext cx="1578931" cy="240030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DB94732D-0B26-62D8-D274-856145A80B7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7869"/>
          <a:stretch/>
        </p:blipFill>
        <p:spPr>
          <a:xfrm>
            <a:off x="3147871" y="1920525"/>
            <a:ext cx="4810796" cy="956664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01DD0E82-76C4-61B2-344D-FE01D95015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01491" y="3014705"/>
            <a:ext cx="4725059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8991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21.12.2022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AFD7718-18AB-6CB4-E2ED-8BAD3FDFB6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999" b="67134"/>
          <a:stretch/>
        </p:blipFill>
        <p:spPr>
          <a:xfrm>
            <a:off x="242249" y="789194"/>
            <a:ext cx="1022672" cy="1222486"/>
          </a:xfrm>
          <a:prstGeom prst="rect">
            <a:avLst/>
          </a:prstGeom>
        </p:spPr>
      </p:pic>
      <p:sp>
        <p:nvSpPr>
          <p:cNvPr id="44" name="Textfeld 43">
            <a:extLst>
              <a:ext uri="{FF2B5EF4-FFF2-40B4-BE49-F238E27FC236}">
                <a16:creationId xmlns:a16="http://schemas.microsoft.com/office/drawing/2014/main" id="{107FFE8A-5A3F-0831-CB23-90ED1962DF65}"/>
              </a:ext>
            </a:extLst>
          </p:cNvPr>
          <p:cNvSpPr txBox="1"/>
          <p:nvPr/>
        </p:nvSpPr>
        <p:spPr>
          <a:xfrm>
            <a:off x="4572000" y="1094230"/>
            <a:ext cx="4053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Was nehmen wir als Infos von Seite fünf mit?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116A1657-562D-7BD1-E0D5-0E368FE71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921" y="789195"/>
            <a:ext cx="1089659" cy="1253364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8314642D-D6B4-CAD3-624F-1BE6D93E2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965" y="1959918"/>
            <a:ext cx="2280064" cy="138557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C21CBA9-DEA6-E1D0-898F-59D11BF50F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6029" y="867494"/>
            <a:ext cx="885462" cy="109676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886E1129-5127-EB12-004F-8750B2E3E5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7252" y="867494"/>
            <a:ext cx="814113" cy="1171528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57E4449A-CE9C-1CCF-97E3-3187E6C120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108" y="3401331"/>
            <a:ext cx="1919625" cy="1321398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A96FEDD5-0DB5-A6A3-0818-432F1F037A71}"/>
              </a:ext>
            </a:extLst>
          </p:cNvPr>
          <p:cNvSpPr/>
          <p:nvPr/>
        </p:nvSpPr>
        <p:spPr>
          <a:xfrm>
            <a:off x="242248" y="2532691"/>
            <a:ext cx="702631" cy="240030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9138511-A35A-A930-17E2-5EC204AC8EB0}"/>
              </a:ext>
            </a:extLst>
          </p:cNvPr>
          <p:cNvSpPr/>
          <p:nvPr/>
        </p:nvSpPr>
        <p:spPr>
          <a:xfrm>
            <a:off x="402269" y="3746491"/>
            <a:ext cx="1578931" cy="240030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DB94732D-0B26-62D8-D274-856145A80B7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7869"/>
          <a:stretch/>
        </p:blipFill>
        <p:spPr>
          <a:xfrm>
            <a:off x="3147871" y="1920525"/>
            <a:ext cx="4810796" cy="956664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01DD0E82-76C4-61B2-344D-FE01D95015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01491" y="3014705"/>
            <a:ext cx="4725059" cy="457264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35F6BA58-6B2D-5A59-BF51-496EBDB582B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01491" y="3713952"/>
            <a:ext cx="4725059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2256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21.12.2022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AFD7718-18AB-6CB4-E2ED-8BAD3FDFB6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999" b="67134"/>
          <a:stretch/>
        </p:blipFill>
        <p:spPr>
          <a:xfrm>
            <a:off x="242249" y="789194"/>
            <a:ext cx="1022672" cy="1222486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116A1657-562D-7BD1-E0D5-0E368FE71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921" y="789195"/>
            <a:ext cx="1089659" cy="1253364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8314642D-D6B4-CAD3-624F-1BE6D93E2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965" y="1959918"/>
            <a:ext cx="2280064" cy="138557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C21CBA9-DEA6-E1D0-898F-59D11BF50F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6029" y="867494"/>
            <a:ext cx="885462" cy="109676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886E1129-5127-EB12-004F-8750B2E3E5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7252" y="867494"/>
            <a:ext cx="814113" cy="1171528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57E4449A-CE9C-1CCF-97E3-3187E6C120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108" y="3401331"/>
            <a:ext cx="1919625" cy="1321398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A96FEDD5-0DB5-A6A3-0818-432F1F037A71}"/>
              </a:ext>
            </a:extLst>
          </p:cNvPr>
          <p:cNvSpPr/>
          <p:nvPr/>
        </p:nvSpPr>
        <p:spPr>
          <a:xfrm>
            <a:off x="242248" y="2532691"/>
            <a:ext cx="702631" cy="240030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9138511-A35A-A930-17E2-5EC204AC8EB0}"/>
              </a:ext>
            </a:extLst>
          </p:cNvPr>
          <p:cNvSpPr/>
          <p:nvPr/>
        </p:nvSpPr>
        <p:spPr>
          <a:xfrm>
            <a:off x="402269" y="3746491"/>
            <a:ext cx="1578931" cy="240030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DB94732D-0B26-62D8-D274-856145A80B7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7869"/>
          <a:stretch/>
        </p:blipFill>
        <p:spPr>
          <a:xfrm>
            <a:off x="4191365" y="127098"/>
            <a:ext cx="4810796" cy="956664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01DD0E82-76C4-61B2-344D-FE01D95015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44985" y="1221278"/>
            <a:ext cx="4725059" cy="457264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35F6BA58-6B2D-5A59-BF51-496EBDB582B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44985" y="1920525"/>
            <a:ext cx="4725059" cy="112410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9D95C75-B89A-77CB-8FC3-B0416B6CD45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22490" y="3308280"/>
            <a:ext cx="4706007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9356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21.12.2022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AFD7718-18AB-6CB4-E2ED-8BAD3FDFB6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999" b="67134"/>
          <a:stretch/>
        </p:blipFill>
        <p:spPr>
          <a:xfrm>
            <a:off x="242249" y="789194"/>
            <a:ext cx="1022672" cy="1222486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116A1657-562D-7BD1-E0D5-0E368FE71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921" y="789195"/>
            <a:ext cx="1089659" cy="125336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C21CBA9-DEA6-E1D0-898F-59D11BF50F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6029" y="867494"/>
            <a:ext cx="885462" cy="109676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886E1129-5127-EB12-004F-8750B2E3E5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7252" y="867494"/>
            <a:ext cx="814113" cy="1171528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57E4449A-CE9C-1CCF-97E3-3187E6C120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108" y="2116016"/>
            <a:ext cx="3786832" cy="2606713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01DD0E82-76C4-61B2-344D-FE01D95015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4985" y="560563"/>
            <a:ext cx="4725059" cy="457264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4CFFEB0-7AEF-BD00-2776-03B95CBF2BB9}"/>
              </a:ext>
            </a:extLst>
          </p:cNvPr>
          <p:cNvSpPr txBox="1"/>
          <p:nvPr/>
        </p:nvSpPr>
        <p:spPr>
          <a:xfrm>
            <a:off x="5257800" y="1166830"/>
            <a:ext cx="3108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Wir müssen also Fig. 5 verstehen.</a:t>
            </a:r>
          </a:p>
        </p:txBody>
      </p:sp>
      <p:pic>
        <p:nvPicPr>
          <p:cNvPr id="23" name="Grafik 22" descr="Programmierer">
            <a:extLst>
              <a:ext uri="{FF2B5EF4-FFF2-40B4-BE49-F238E27FC236}">
                <a16:creationId xmlns:a16="http://schemas.microsoft.com/office/drawing/2014/main" id="{81E60FB9-CDE1-7E4B-D3D8-35787D5FD4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52062" y="1822646"/>
            <a:ext cx="586740" cy="586740"/>
          </a:xfrm>
          <a:prstGeom prst="rect">
            <a:avLst/>
          </a:prstGeom>
        </p:spPr>
      </p:pic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C99F70C6-67BA-74D2-4858-FB4BE57FDC62}"/>
              </a:ext>
            </a:extLst>
          </p:cNvPr>
          <p:cNvCxnSpPr>
            <a:stCxn id="23" idx="3"/>
          </p:cNvCxnSpPr>
          <p:nvPr/>
        </p:nvCxnSpPr>
        <p:spPr>
          <a:xfrm>
            <a:off x="5638802" y="2116016"/>
            <a:ext cx="1958338" cy="360484"/>
          </a:xfrm>
          <a:prstGeom prst="bentConnector3">
            <a:avLst>
              <a:gd name="adj1" fmla="val 9980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Review of Mega cloud storage">
            <a:extLst>
              <a:ext uri="{FF2B5EF4-FFF2-40B4-BE49-F238E27FC236}">
                <a16:creationId xmlns:a16="http://schemas.microsoft.com/office/drawing/2014/main" id="{745595EC-519D-20B9-5012-AA43C5534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203" y="2530291"/>
            <a:ext cx="1157873" cy="88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A330E786-08ED-3D4F-9E9B-2E21BBC5752F}"/>
              </a:ext>
            </a:extLst>
          </p:cNvPr>
          <p:cNvSpPr txBox="1"/>
          <p:nvPr/>
        </p:nvSpPr>
        <p:spPr>
          <a:xfrm>
            <a:off x="6141720" y="1868480"/>
            <a:ext cx="1958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password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3428957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21.12.2022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AFD7718-18AB-6CB4-E2ED-8BAD3FDFB6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999" b="67134"/>
          <a:stretch/>
        </p:blipFill>
        <p:spPr>
          <a:xfrm>
            <a:off x="242249" y="789194"/>
            <a:ext cx="1022672" cy="1222486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116A1657-562D-7BD1-E0D5-0E368FE71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921" y="789195"/>
            <a:ext cx="1089659" cy="125336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C21CBA9-DEA6-E1D0-898F-59D11BF50F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6029" y="867494"/>
            <a:ext cx="885462" cy="109676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886E1129-5127-EB12-004F-8750B2E3E5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7252" y="867494"/>
            <a:ext cx="814113" cy="1171528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57E4449A-CE9C-1CCF-97E3-3187E6C120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108" y="2116016"/>
            <a:ext cx="3786832" cy="2606713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01DD0E82-76C4-61B2-344D-FE01D95015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4985" y="560563"/>
            <a:ext cx="4725059" cy="457264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4CFFEB0-7AEF-BD00-2776-03B95CBF2BB9}"/>
              </a:ext>
            </a:extLst>
          </p:cNvPr>
          <p:cNvSpPr txBox="1"/>
          <p:nvPr/>
        </p:nvSpPr>
        <p:spPr>
          <a:xfrm>
            <a:off x="5257800" y="1166830"/>
            <a:ext cx="3108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Wir müssen also Fig. 5 verstehen.</a:t>
            </a:r>
          </a:p>
        </p:txBody>
      </p:sp>
      <p:pic>
        <p:nvPicPr>
          <p:cNvPr id="23" name="Grafik 22" descr="Programmierer">
            <a:extLst>
              <a:ext uri="{FF2B5EF4-FFF2-40B4-BE49-F238E27FC236}">
                <a16:creationId xmlns:a16="http://schemas.microsoft.com/office/drawing/2014/main" id="{81E60FB9-CDE1-7E4B-D3D8-35787D5FD4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52062" y="1822646"/>
            <a:ext cx="586740" cy="586740"/>
          </a:xfrm>
          <a:prstGeom prst="rect">
            <a:avLst/>
          </a:prstGeom>
        </p:spPr>
      </p:pic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C99F70C6-67BA-74D2-4858-FB4BE57FDC62}"/>
              </a:ext>
            </a:extLst>
          </p:cNvPr>
          <p:cNvCxnSpPr>
            <a:stCxn id="23" idx="3"/>
          </p:cNvCxnSpPr>
          <p:nvPr/>
        </p:nvCxnSpPr>
        <p:spPr>
          <a:xfrm>
            <a:off x="5638802" y="2116016"/>
            <a:ext cx="1958338" cy="360484"/>
          </a:xfrm>
          <a:prstGeom prst="bentConnector3">
            <a:avLst>
              <a:gd name="adj1" fmla="val 9980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Review of Mega cloud storage">
            <a:extLst>
              <a:ext uri="{FF2B5EF4-FFF2-40B4-BE49-F238E27FC236}">
                <a16:creationId xmlns:a16="http://schemas.microsoft.com/office/drawing/2014/main" id="{745595EC-519D-20B9-5012-AA43C5534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203" y="2530291"/>
            <a:ext cx="1157873" cy="88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A330E786-08ED-3D4F-9E9B-2E21BBC5752F}"/>
              </a:ext>
            </a:extLst>
          </p:cNvPr>
          <p:cNvSpPr txBox="1"/>
          <p:nvPr/>
        </p:nvSpPr>
        <p:spPr>
          <a:xfrm>
            <a:off x="6141720" y="1868480"/>
            <a:ext cx="1958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password</a:t>
            </a:r>
            <a:endParaRPr lang="de-DE" sz="1200" dirty="0"/>
          </a:p>
        </p:txBody>
      </p:sp>
      <p:pic>
        <p:nvPicPr>
          <p:cNvPr id="6" name="Grafik 5" descr="Taschenrechner">
            <a:extLst>
              <a:ext uri="{FF2B5EF4-FFF2-40B4-BE49-F238E27FC236}">
                <a16:creationId xmlns:a16="http://schemas.microsoft.com/office/drawing/2014/main" id="{77019019-1F9B-9286-4720-AF9288715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837172" y="3359408"/>
            <a:ext cx="529588" cy="529588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C09F4524-B48D-8228-62CA-69FAE3460045}"/>
              </a:ext>
            </a:extLst>
          </p:cNvPr>
          <p:cNvSpPr txBox="1"/>
          <p:nvPr/>
        </p:nvSpPr>
        <p:spPr>
          <a:xfrm>
            <a:off x="7958667" y="2564783"/>
            <a:ext cx="1241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Calculates</a:t>
            </a:r>
            <a:r>
              <a:rPr lang="de-DE" sz="1200" dirty="0"/>
              <a:t> Session ID</a:t>
            </a:r>
          </a:p>
        </p:txBody>
      </p:sp>
    </p:spTree>
    <p:extLst>
      <p:ext uri="{BB962C8B-B14F-4D97-AF65-F5344CB8AC3E}">
        <p14:creationId xmlns:p14="http://schemas.microsoft.com/office/powerpoint/2010/main" val="33939049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21.12.2022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AFD7718-18AB-6CB4-E2ED-8BAD3FDFB6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999" b="67134"/>
          <a:stretch/>
        </p:blipFill>
        <p:spPr>
          <a:xfrm>
            <a:off x="242249" y="789194"/>
            <a:ext cx="1022672" cy="1222486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116A1657-562D-7BD1-E0D5-0E368FE71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921" y="789195"/>
            <a:ext cx="1089659" cy="125336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C21CBA9-DEA6-E1D0-898F-59D11BF50F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6029" y="867494"/>
            <a:ext cx="885462" cy="109676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886E1129-5127-EB12-004F-8750B2E3E5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7252" y="867494"/>
            <a:ext cx="814113" cy="1171528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57E4449A-CE9C-1CCF-97E3-3187E6C120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108" y="2116016"/>
            <a:ext cx="3786832" cy="2606713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01DD0E82-76C4-61B2-344D-FE01D95015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4985" y="560563"/>
            <a:ext cx="4725059" cy="457264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4CFFEB0-7AEF-BD00-2776-03B95CBF2BB9}"/>
              </a:ext>
            </a:extLst>
          </p:cNvPr>
          <p:cNvSpPr txBox="1"/>
          <p:nvPr/>
        </p:nvSpPr>
        <p:spPr>
          <a:xfrm>
            <a:off x="5257800" y="1166830"/>
            <a:ext cx="3108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Wir müssen also Fig. 5 verstehen.</a:t>
            </a:r>
          </a:p>
        </p:txBody>
      </p:sp>
      <p:pic>
        <p:nvPicPr>
          <p:cNvPr id="23" name="Grafik 22" descr="Programmierer">
            <a:extLst>
              <a:ext uri="{FF2B5EF4-FFF2-40B4-BE49-F238E27FC236}">
                <a16:creationId xmlns:a16="http://schemas.microsoft.com/office/drawing/2014/main" id="{81E60FB9-CDE1-7E4B-D3D8-35787D5FD4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52062" y="1822646"/>
            <a:ext cx="586740" cy="586740"/>
          </a:xfrm>
          <a:prstGeom prst="rect">
            <a:avLst/>
          </a:prstGeom>
        </p:spPr>
      </p:pic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C99F70C6-67BA-74D2-4858-FB4BE57FDC62}"/>
              </a:ext>
            </a:extLst>
          </p:cNvPr>
          <p:cNvCxnSpPr>
            <a:stCxn id="23" idx="3"/>
          </p:cNvCxnSpPr>
          <p:nvPr/>
        </p:nvCxnSpPr>
        <p:spPr>
          <a:xfrm>
            <a:off x="5638802" y="2116016"/>
            <a:ext cx="1958338" cy="360484"/>
          </a:xfrm>
          <a:prstGeom prst="bentConnector3">
            <a:avLst>
              <a:gd name="adj1" fmla="val 9980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Review of Mega cloud storage">
            <a:extLst>
              <a:ext uri="{FF2B5EF4-FFF2-40B4-BE49-F238E27FC236}">
                <a16:creationId xmlns:a16="http://schemas.microsoft.com/office/drawing/2014/main" id="{745595EC-519D-20B9-5012-AA43C5534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203" y="2530291"/>
            <a:ext cx="1157873" cy="88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A330E786-08ED-3D4F-9E9B-2E21BBC5752F}"/>
              </a:ext>
            </a:extLst>
          </p:cNvPr>
          <p:cNvSpPr txBox="1"/>
          <p:nvPr/>
        </p:nvSpPr>
        <p:spPr>
          <a:xfrm>
            <a:off x="6141720" y="1868480"/>
            <a:ext cx="1958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password</a:t>
            </a:r>
            <a:endParaRPr lang="de-DE" sz="1200" dirty="0"/>
          </a:p>
        </p:txBody>
      </p:sp>
      <p:pic>
        <p:nvPicPr>
          <p:cNvPr id="6" name="Grafik 5" descr="Taschenrechner">
            <a:extLst>
              <a:ext uri="{FF2B5EF4-FFF2-40B4-BE49-F238E27FC236}">
                <a16:creationId xmlns:a16="http://schemas.microsoft.com/office/drawing/2014/main" id="{77019019-1F9B-9286-4720-AF9288715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837172" y="3359408"/>
            <a:ext cx="529588" cy="529588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C09F4524-B48D-8228-62CA-69FAE3460045}"/>
              </a:ext>
            </a:extLst>
          </p:cNvPr>
          <p:cNvSpPr txBox="1"/>
          <p:nvPr/>
        </p:nvSpPr>
        <p:spPr>
          <a:xfrm>
            <a:off x="7958667" y="2564783"/>
            <a:ext cx="1241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Calculates</a:t>
            </a:r>
            <a:r>
              <a:rPr lang="de-DE" sz="1200" dirty="0"/>
              <a:t> Session ID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436396D-782F-EF84-EB30-F7D48CDCCAB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90563" y="1788570"/>
            <a:ext cx="752393" cy="674019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397C3975-3A2D-8959-0B75-ED80C5AF5C2B}"/>
              </a:ext>
            </a:extLst>
          </p:cNvPr>
          <p:cNvSpPr txBox="1"/>
          <p:nvPr/>
        </p:nvSpPr>
        <p:spPr>
          <a:xfrm>
            <a:off x="8119109" y="1542308"/>
            <a:ext cx="1958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RSA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3A6300E-ECD7-4F54-4B4D-3239E4B02A61}"/>
              </a:ext>
            </a:extLst>
          </p:cNvPr>
          <p:cNvSpPr/>
          <p:nvPr/>
        </p:nvSpPr>
        <p:spPr>
          <a:xfrm>
            <a:off x="7052674" y="1600200"/>
            <a:ext cx="1771286" cy="237647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 descr="Schlüssel">
            <a:extLst>
              <a:ext uri="{FF2B5EF4-FFF2-40B4-BE49-F238E27FC236}">
                <a16:creationId xmlns:a16="http://schemas.microsoft.com/office/drawing/2014/main" id="{A73D3FE0-CBBF-2267-9B38-23ACB3BE437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86289" y="1735638"/>
            <a:ext cx="468628" cy="468628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B9FAA1AC-E697-6C9A-FB6F-0F4DE7C188BD}"/>
              </a:ext>
            </a:extLst>
          </p:cNvPr>
          <p:cNvSpPr txBox="1"/>
          <p:nvPr/>
        </p:nvSpPr>
        <p:spPr>
          <a:xfrm>
            <a:off x="7303225" y="1584599"/>
            <a:ext cx="1958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Public </a:t>
            </a:r>
            <a:r>
              <a:rPr lang="de-DE" sz="1200" dirty="0" err="1"/>
              <a:t>key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9883746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21.12.2022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AFD7718-18AB-6CB4-E2ED-8BAD3FDFB6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999" b="67134"/>
          <a:stretch/>
        </p:blipFill>
        <p:spPr>
          <a:xfrm>
            <a:off x="242249" y="789194"/>
            <a:ext cx="1022672" cy="1222486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116A1657-562D-7BD1-E0D5-0E368FE71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921" y="789195"/>
            <a:ext cx="1089659" cy="125336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C21CBA9-DEA6-E1D0-898F-59D11BF50F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6029" y="867494"/>
            <a:ext cx="885462" cy="109676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886E1129-5127-EB12-004F-8750B2E3E5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7252" y="867494"/>
            <a:ext cx="814113" cy="1171528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57E4449A-CE9C-1CCF-97E3-3187E6C120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108" y="2116016"/>
            <a:ext cx="3786832" cy="2606713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01DD0E82-76C4-61B2-344D-FE01D95015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4985" y="560563"/>
            <a:ext cx="4725059" cy="457264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4CFFEB0-7AEF-BD00-2776-03B95CBF2BB9}"/>
              </a:ext>
            </a:extLst>
          </p:cNvPr>
          <p:cNvSpPr txBox="1"/>
          <p:nvPr/>
        </p:nvSpPr>
        <p:spPr>
          <a:xfrm>
            <a:off x="5257800" y="1166830"/>
            <a:ext cx="3108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Wir müssen also Fig. 5 verstehen.</a:t>
            </a:r>
          </a:p>
        </p:txBody>
      </p:sp>
      <p:pic>
        <p:nvPicPr>
          <p:cNvPr id="23" name="Grafik 22" descr="Programmierer">
            <a:extLst>
              <a:ext uri="{FF2B5EF4-FFF2-40B4-BE49-F238E27FC236}">
                <a16:creationId xmlns:a16="http://schemas.microsoft.com/office/drawing/2014/main" id="{81E60FB9-CDE1-7E4B-D3D8-35787D5FD4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52062" y="1822646"/>
            <a:ext cx="586740" cy="586740"/>
          </a:xfrm>
          <a:prstGeom prst="rect">
            <a:avLst/>
          </a:prstGeom>
        </p:spPr>
      </p:pic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C99F70C6-67BA-74D2-4858-FB4BE57FDC62}"/>
              </a:ext>
            </a:extLst>
          </p:cNvPr>
          <p:cNvCxnSpPr>
            <a:stCxn id="23" idx="3"/>
          </p:cNvCxnSpPr>
          <p:nvPr/>
        </p:nvCxnSpPr>
        <p:spPr>
          <a:xfrm>
            <a:off x="5638802" y="2116016"/>
            <a:ext cx="1958338" cy="360484"/>
          </a:xfrm>
          <a:prstGeom prst="bentConnector3">
            <a:avLst>
              <a:gd name="adj1" fmla="val 9980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Review of Mega cloud storage">
            <a:extLst>
              <a:ext uri="{FF2B5EF4-FFF2-40B4-BE49-F238E27FC236}">
                <a16:creationId xmlns:a16="http://schemas.microsoft.com/office/drawing/2014/main" id="{745595EC-519D-20B9-5012-AA43C5534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203" y="2530291"/>
            <a:ext cx="1157873" cy="88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A330E786-08ED-3D4F-9E9B-2E21BBC5752F}"/>
              </a:ext>
            </a:extLst>
          </p:cNvPr>
          <p:cNvSpPr txBox="1"/>
          <p:nvPr/>
        </p:nvSpPr>
        <p:spPr>
          <a:xfrm>
            <a:off x="6141720" y="1868480"/>
            <a:ext cx="1958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password</a:t>
            </a:r>
            <a:endParaRPr lang="de-DE" sz="1200" dirty="0"/>
          </a:p>
        </p:txBody>
      </p:sp>
      <p:pic>
        <p:nvPicPr>
          <p:cNvPr id="6" name="Grafik 5" descr="Taschenrechner">
            <a:extLst>
              <a:ext uri="{FF2B5EF4-FFF2-40B4-BE49-F238E27FC236}">
                <a16:creationId xmlns:a16="http://schemas.microsoft.com/office/drawing/2014/main" id="{77019019-1F9B-9286-4720-AF9288715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837172" y="3359408"/>
            <a:ext cx="529588" cy="529588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C09F4524-B48D-8228-62CA-69FAE3460045}"/>
              </a:ext>
            </a:extLst>
          </p:cNvPr>
          <p:cNvSpPr txBox="1"/>
          <p:nvPr/>
        </p:nvSpPr>
        <p:spPr>
          <a:xfrm>
            <a:off x="7958667" y="2564783"/>
            <a:ext cx="1241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err="1">
                <a:solidFill>
                  <a:srgbClr val="0070C0"/>
                </a:solidFill>
              </a:rPr>
              <a:t>Calculates</a:t>
            </a:r>
            <a:r>
              <a:rPr lang="de-DE" sz="1200" b="1" dirty="0">
                <a:solidFill>
                  <a:srgbClr val="0070C0"/>
                </a:solidFill>
              </a:rPr>
              <a:t> Session ID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436396D-782F-EF84-EB30-F7D48CDCCAB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90563" y="1788570"/>
            <a:ext cx="752393" cy="674019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397C3975-3A2D-8959-0B75-ED80C5AF5C2B}"/>
              </a:ext>
            </a:extLst>
          </p:cNvPr>
          <p:cNvSpPr txBox="1"/>
          <p:nvPr/>
        </p:nvSpPr>
        <p:spPr>
          <a:xfrm>
            <a:off x="8119109" y="1542308"/>
            <a:ext cx="1958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RSA</a:t>
            </a:r>
          </a:p>
        </p:txBody>
      </p: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6E6FB1E5-FD87-D8B3-76EF-D1704462ADC0}"/>
              </a:ext>
            </a:extLst>
          </p:cNvPr>
          <p:cNvCxnSpPr>
            <a:stCxn id="10" idx="2"/>
            <a:endCxn id="23" idx="2"/>
          </p:cNvCxnSpPr>
          <p:nvPr/>
        </p:nvCxnSpPr>
        <p:spPr>
          <a:xfrm rot="5400000" flipH="1">
            <a:off x="6653957" y="1100861"/>
            <a:ext cx="617062" cy="3234112"/>
          </a:xfrm>
          <a:prstGeom prst="bentConnector3">
            <a:avLst>
              <a:gd name="adj1" fmla="val -19758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85286A0F-EF97-AE49-4B4F-602CA4918CCB}"/>
              </a:ext>
            </a:extLst>
          </p:cNvPr>
          <p:cNvSpPr txBox="1"/>
          <p:nvPr/>
        </p:nvSpPr>
        <p:spPr>
          <a:xfrm>
            <a:off x="5562784" y="3950278"/>
            <a:ext cx="2537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rgbClr val="0070C0"/>
                </a:solidFill>
              </a:rPr>
              <a:t>RSA </a:t>
            </a:r>
            <a:r>
              <a:rPr lang="de-DE" sz="1200" b="1" dirty="0" err="1">
                <a:solidFill>
                  <a:srgbClr val="0070C0"/>
                </a:solidFill>
              </a:rPr>
              <a:t>encrypted</a:t>
            </a:r>
            <a:r>
              <a:rPr lang="de-DE" sz="1200" b="1" dirty="0">
                <a:solidFill>
                  <a:srgbClr val="0070C0"/>
                </a:solidFill>
              </a:rPr>
              <a:t> Session ID</a:t>
            </a:r>
          </a:p>
        </p:txBody>
      </p:sp>
      <p:pic>
        <p:nvPicPr>
          <p:cNvPr id="19" name="Grafik 18" descr="Schlüssel">
            <a:extLst>
              <a:ext uri="{FF2B5EF4-FFF2-40B4-BE49-F238E27FC236}">
                <a16:creationId xmlns:a16="http://schemas.microsoft.com/office/drawing/2014/main" id="{F36A0438-4F0D-500F-1F26-B0C47419FC7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86289" y="1735638"/>
            <a:ext cx="468628" cy="468628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43B717BA-3A66-0EFF-C0CC-F391353735DC}"/>
              </a:ext>
            </a:extLst>
          </p:cNvPr>
          <p:cNvSpPr txBox="1"/>
          <p:nvPr/>
        </p:nvSpPr>
        <p:spPr>
          <a:xfrm>
            <a:off x="7303225" y="1584599"/>
            <a:ext cx="1958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Public </a:t>
            </a:r>
            <a:r>
              <a:rPr lang="de-DE" sz="1200" dirty="0" err="1"/>
              <a:t>key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523223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5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21.12.2022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5</a:t>
            </a:fld>
            <a:endParaRPr lang="de-DE"/>
          </a:p>
          <a:p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383309B0-15F2-05E0-DF12-46C16685F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83" y="1019905"/>
            <a:ext cx="8659433" cy="1781424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5AB029E5-7316-47EC-1A72-DA065A995F20}"/>
              </a:ext>
            </a:extLst>
          </p:cNvPr>
          <p:cNvSpPr txBox="1"/>
          <p:nvPr/>
        </p:nvSpPr>
        <p:spPr>
          <a:xfrm>
            <a:off x="740863" y="2916735"/>
            <a:ext cx="76756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Inhalt dieser Vorlesung: </a:t>
            </a:r>
          </a:p>
          <a:p>
            <a:endParaRPr lang="de-DE" sz="1600" dirty="0"/>
          </a:p>
          <a:p>
            <a:r>
              <a:rPr lang="de-DE" sz="1600" dirty="0"/>
              <a:t>Diskussion des 20 Seiten Papers und Zusammenfassung des Inhaltes. </a:t>
            </a:r>
            <a:br>
              <a:rPr lang="de-DE" sz="1600" dirty="0"/>
            </a:br>
            <a:br>
              <a:rPr lang="de-DE" sz="1600" dirty="0"/>
            </a:br>
            <a:r>
              <a:rPr lang="de-DE" sz="1600" dirty="0"/>
              <a:t>Schließung des Kontextes zu besprochenen Themen aus Vorlesung 10.</a:t>
            </a:r>
          </a:p>
        </p:txBody>
      </p:sp>
    </p:spTree>
    <p:extLst>
      <p:ext uri="{BB962C8B-B14F-4D97-AF65-F5344CB8AC3E}">
        <p14:creationId xmlns:p14="http://schemas.microsoft.com/office/powerpoint/2010/main" val="4267389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21.12.2022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AFD7718-18AB-6CB4-E2ED-8BAD3FDFB6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999" b="67134"/>
          <a:stretch/>
        </p:blipFill>
        <p:spPr>
          <a:xfrm>
            <a:off x="242249" y="789194"/>
            <a:ext cx="1022672" cy="1222486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116A1657-562D-7BD1-E0D5-0E368FE71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921" y="789195"/>
            <a:ext cx="1089659" cy="125336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C21CBA9-DEA6-E1D0-898F-59D11BF50F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6029" y="867494"/>
            <a:ext cx="885462" cy="109676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886E1129-5127-EB12-004F-8750B2E3E5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7252" y="867494"/>
            <a:ext cx="814113" cy="1171528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57E4449A-CE9C-1CCF-97E3-3187E6C120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108" y="2116016"/>
            <a:ext cx="3786832" cy="2606713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01DD0E82-76C4-61B2-344D-FE01D95015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4985" y="560563"/>
            <a:ext cx="4725059" cy="457264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4CFFEB0-7AEF-BD00-2776-03B95CBF2BB9}"/>
              </a:ext>
            </a:extLst>
          </p:cNvPr>
          <p:cNvSpPr txBox="1"/>
          <p:nvPr/>
        </p:nvSpPr>
        <p:spPr>
          <a:xfrm>
            <a:off x="5257800" y="1166830"/>
            <a:ext cx="3108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Wir müssen also Fig. 5 verstehen.</a:t>
            </a:r>
          </a:p>
        </p:txBody>
      </p:sp>
      <p:pic>
        <p:nvPicPr>
          <p:cNvPr id="23" name="Grafik 22" descr="Programmierer">
            <a:extLst>
              <a:ext uri="{FF2B5EF4-FFF2-40B4-BE49-F238E27FC236}">
                <a16:creationId xmlns:a16="http://schemas.microsoft.com/office/drawing/2014/main" id="{81E60FB9-CDE1-7E4B-D3D8-35787D5FD4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52062" y="1822646"/>
            <a:ext cx="586740" cy="586740"/>
          </a:xfrm>
          <a:prstGeom prst="rect">
            <a:avLst/>
          </a:prstGeom>
        </p:spPr>
      </p:pic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C99F70C6-67BA-74D2-4858-FB4BE57FDC62}"/>
              </a:ext>
            </a:extLst>
          </p:cNvPr>
          <p:cNvCxnSpPr>
            <a:stCxn id="23" idx="3"/>
          </p:cNvCxnSpPr>
          <p:nvPr/>
        </p:nvCxnSpPr>
        <p:spPr>
          <a:xfrm>
            <a:off x="5638802" y="2116016"/>
            <a:ext cx="1958338" cy="360484"/>
          </a:xfrm>
          <a:prstGeom prst="bentConnector3">
            <a:avLst>
              <a:gd name="adj1" fmla="val 9980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Review of Mega cloud storage">
            <a:extLst>
              <a:ext uri="{FF2B5EF4-FFF2-40B4-BE49-F238E27FC236}">
                <a16:creationId xmlns:a16="http://schemas.microsoft.com/office/drawing/2014/main" id="{745595EC-519D-20B9-5012-AA43C5534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203" y="2530291"/>
            <a:ext cx="1157873" cy="88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A330E786-08ED-3D4F-9E9B-2E21BBC5752F}"/>
              </a:ext>
            </a:extLst>
          </p:cNvPr>
          <p:cNvSpPr txBox="1"/>
          <p:nvPr/>
        </p:nvSpPr>
        <p:spPr>
          <a:xfrm>
            <a:off x="6141720" y="1868480"/>
            <a:ext cx="1958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password</a:t>
            </a:r>
            <a:endParaRPr lang="de-DE" sz="1200" dirty="0"/>
          </a:p>
        </p:txBody>
      </p:sp>
      <p:pic>
        <p:nvPicPr>
          <p:cNvPr id="6" name="Grafik 5" descr="Taschenrechner">
            <a:extLst>
              <a:ext uri="{FF2B5EF4-FFF2-40B4-BE49-F238E27FC236}">
                <a16:creationId xmlns:a16="http://schemas.microsoft.com/office/drawing/2014/main" id="{77019019-1F9B-9286-4720-AF9288715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837172" y="3359408"/>
            <a:ext cx="529588" cy="529588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C09F4524-B48D-8228-62CA-69FAE3460045}"/>
              </a:ext>
            </a:extLst>
          </p:cNvPr>
          <p:cNvSpPr txBox="1"/>
          <p:nvPr/>
        </p:nvSpPr>
        <p:spPr>
          <a:xfrm>
            <a:off x="7958667" y="2564783"/>
            <a:ext cx="1241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err="1">
                <a:solidFill>
                  <a:srgbClr val="0070C0"/>
                </a:solidFill>
              </a:rPr>
              <a:t>Calculates</a:t>
            </a:r>
            <a:r>
              <a:rPr lang="de-DE" sz="1200" b="1" dirty="0">
                <a:solidFill>
                  <a:srgbClr val="0070C0"/>
                </a:solidFill>
              </a:rPr>
              <a:t> Session ID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436396D-782F-EF84-EB30-F7D48CDCCAB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90563" y="1788570"/>
            <a:ext cx="752393" cy="674019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397C3975-3A2D-8959-0B75-ED80C5AF5C2B}"/>
              </a:ext>
            </a:extLst>
          </p:cNvPr>
          <p:cNvSpPr txBox="1"/>
          <p:nvPr/>
        </p:nvSpPr>
        <p:spPr>
          <a:xfrm>
            <a:off x="8119109" y="1542308"/>
            <a:ext cx="1958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RSA</a:t>
            </a:r>
          </a:p>
        </p:txBody>
      </p: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6E6FB1E5-FD87-D8B3-76EF-D1704462ADC0}"/>
              </a:ext>
            </a:extLst>
          </p:cNvPr>
          <p:cNvCxnSpPr>
            <a:stCxn id="10" idx="2"/>
            <a:endCxn id="23" idx="2"/>
          </p:cNvCxnSpPr>
          <p:nvPr/>
        </p:nvCxnSpPr>
        <p:spPr>
          <a:xfrm rot="5400000" flipH="1">
            <a:off x="6653957" y="1100861"/>
            <a:ext cx="617062" cy="3234112"/>
          </a:xfrm>
          <a:prstGeom prst="bentConnector3">
            <a:avLst>
              <a:gd name="adj1" fmla="val -19758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85286A0F-EF97-AE49-4B4F-602CA4918CCB}"/>
              </a:ext>
            </a:extLst>
          </p:cNvPr>
          <p:cNvSpPr txBox="1"/>
          <p:nvPr/>
        </p:nvSpPr>
        <p:spPr>
          <a:xfrm>
            <a:off x="5562784" y="3950278"/>
            <a:ext cx="2537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rgbClr val="0070C0"/>
                </a:solidFill>
              </a:rPr>
              <a:t>RSA </a:t>
            </a:r>
            <a:r>
              <a:rPr lang="de-DE" sz="1200" b="1" dirty="0" err="1">
                <a:solidFill>
                  <a:srgbClr val="0070C0"/>
                </a:solidFill>
              </a:rPr>
              <a:t>encrypted</a:t>
            </a:r>
            <a:r>
              <a:rPr lang="de-DE" sz="1200" b="1" dirty="0">
                <a:solidFill>
                  <a:srgbClr val="0070C0"/>
                </a:solidFill>
              </a:rPr>
              <a:t> Session ID</a:t>
            </a:r>
          </a:p>
        </p:txBody>
      </p:sp>
      <p:pic>
        <p:nvPicPr>
          <p:cNvPr id="4" name="Grafik 3" descr="Taschenrechner">
            <a:extLst>
              <a:ext uri="{FF2B5EF4-FFF2-40B4-BE49-F238E27FC236}">
                <a16:creationId xmlns:a16="http://schemas.microsoft.com/office/drawing/2014/main" id="{FF6A430B-5403-B4C4-C5A1-3FBD8B75DB1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11195" y="2410704"/>
            <a:ext cx="529588" cy="529588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8402E9BF-9B03-381F-6494-403424B13141}"/>
              </a:ext>
            </a:extLst>
          </p:cNvPr>
          <p:cNvSpPr txBox="1"/>
          <p:nvPr/>
        </p:nvSpPr>
        <p:spPr>
          <a:xfrm>
            <a:off x="4102341" y="2397071"/>
            <a:ext cx="13397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>
                <a:solidFill>
                  <a:srgbClr val="0070C0"/>
                </a:solidFill>
              </a:rPr>
              <a:t>RSA </a:t>
            </a:r>
            <a:r>
              <a:rPr lang="de-DE" sz="1200" b="1" dirty="0" err="1">
                <a:solidFill>
                  <a:srgbClr val="0070C0"/>
                </a:solidFill>
              </a:rPr>
              <a:t>decrypted</a:t>
            </a:r>
            <a:r>
              <a:rPr lang="de-DE" sz="1200" b="1" dirty="0">
                <a:solidFill>
                  <a:srgbClr val="0070C0"/>
                </a:solidFill>
              </a:rPr>
              <a:t> Session ID </a:t>
            </a:r>
            <a:r>
              <a:rPr lang="de-DE" sz="1200" b="1" dirty="0" err="1">
                <a:solidFill>
                  <a:srgbClr val="0070C0"/>
                </a:solidFill>
              </a:rPr>
              <a:t>undergoes</a:t>
            </a:r>
            <a:r>
              <a:rPr lang="de-DE" sz="1200" b="1" dirty="0">
                <a:solidFill>
                  <a:srgbClr val="0070C0"/>
                </a:solidFill>
              </a:rPr>
              <a:t> Padding and </a:t>
            </a:r>
            <a:r>
              <a:rPr lang="de-DE" sz="1200" b="1" dirty="0" err="1">
                <a:solidFill>
                  <a:srgbClr val="0070C0"/>
                </a:solidFill>
              </a:rPr>
              <a:t>decryption</a:t>
            </a:r>
            <a:endParaRPr lang="de-DE" sz="1200" b="1" dirty="0">
              <a:solidFill>
                <a:srgbClr val="0070C0"/>
              </a:solidFill>
            </a:endParaRPr>
          </a:p>
        </p:txBody>
      </p:sp>
      <p:pic>
        <p:nvPicPr>
          <p:cNvPr id="17" name="Grafik 16" descr="Schlüssel">
            <a:extLst>
              <a:ext uri="{FF2B5EF4-FFF2-40B4-BE49-F238E27FC236}">
                <a16:creationId xmlns:a16="http://schemas.microsoft.com/office/drawing/2014/main" id="{CB868E7B-7ED0-9E9C-9FAC-3E69C54D52F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558264" y="3524723"/>
            <a:ext cx="468628" cy="468628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FCCC20F9-D0DC-31F4-2E1E-EAEA73160AE9}"/>
              </a:ext>
            </a:extLst>
          </p:cNvPr>
          <p:cNvSpPr txBox="1"/>
          <p:nvPr/>
        </p:nvSpPr>
        <p:spPr>
          <a:xfrm>
            <a:off x="4375200" y="3373684"/>
            <a:ext cx="1958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Private </a:t>
            </a:r>
            <a:r>
              <a:rPr lang="de-DE" sz="1200" dirty="0" err="1"/>
              <a:t>key</a:t>
            </a:r>
            <a:endParaRPr lang="de-DE" sz="1200" dirty="0"/>
          </a:p>
        </p:txBody>
      </p:sp>
      <p:pic>
        <p:nvPicPr>
          <p:cNvPr id="21" name="Grafik 20" descr="Schlüssel">
            <a:extLst>
              <a:ext uri="{FF2B5EF4-FFF2-40B4-BE49-F238E27FC236}">
                <a16:creationId xmlns:a16="http://schemas.microsoft.com/office/drawing/2014/main" id="{E651BC21-A1C6-199B-056B-FB136D6DA11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86289" y="1735638"/>
            <a:ext cx="468628" cy="468628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DE02E522-23B0-68E0-CC12-67D289223A19}"/>
              </a:ext>
            </a:extLst>
          </p:cNvPr>
          <p:cNvSpPr txBox="1"/>
          <p:nvPr/>
        </p:nvSpPr>
        <p:spPr>
          <a:xfrm>
            <a:off x="7303225" y="1584599"/>
            <a:ext cx="1958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Public </a:t>
            </a:r>
            <a:r>
              <a:rPr lang="de-DE" sz="1200" dirty="0" err="1"/>
              <a:t>key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5705958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21.12.2022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AFD7718-18AB-6CB4-E2ED-8BAD3FDFB6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999" b="67134"/>
          <a:stretch/>
        </p:blipFill>
        <p:spPr>
          <a:xfrm>
            <a:off x="242249" y="789194"/>
            <a:ext cx="1022672" cy="1222486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116A1657-562D-7BD1-E0D5-0E368FE71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921" y="789195"/>
            <a:ext cx="1089659" cy="125336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C21CBA9-DEA6-E1D0-898F-59D11BF50F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6029" y="867494"/>
            <a:ext cx="885462" cy="109676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886E1129-5127-EB12-004F-8750B2E3E5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7252" y="867494"/>
            <a:ext cx="814113" cy="1171528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57E4449A-CE9C-1CCF-97E3-3187E6C120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108" y="2116016"/>
            <a:ext cx="3786832" cy="2606713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01DD0E82-76C4-61B2-344D-FE01D95015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4985" y="560563"/>
            <a:ext cx="4725059" cy="457264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4CFFEB0-7AEF-BD00-2776-03B95CBF2BB9}"/>
              </a:ext>
            </a:extLst>
          </p:cNvPr>
          <p:cNvSpPr txBox="1"/>
          <p:nvPr/>
        </p:nvSpPr>
        <p:spPr>
          <a:xfrm>
            <a:off x="5257800" y="1166830"/>
            <a:ext cx="3108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Wir müssen also Fig. 5 verstehen.</a:t>
            </a:r>
          </a:p>
        </p:txBody>
      </p:sp>
      <p:pic>
        <p:nvPicPr>
          <p:cNvPr id="23" name="Grafik 22" descr="Programmierer">
            <a:extLst>
              <a:ext uri="{FF2B5EF4-FFF2-40B4-BE49-F238E27FC236}">
                <a16:creationId xmlns:a16="http://schemas.microsoft.com/office/drawing/2014/main" id="{81E60FB9-CDE1-7E4B-D3D8-35787D5FD4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52062" y="1822646"/>
            <a:ext cx="586740" cy="586740"/>
          </a:xfrm>
          <a:prstGeom prst="rect">
            <a:avLst/>
          </a:prstGeom>
        </p:spPr>
      </p:pic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C99F70C6-67BA-74D2-4858-FB4BE57FDC62}"/>
              </a:ext>
            </a:extLst>
          </p:cNvPr>
          <p:cNvCxnSpPr>
            <a:stCxn id="23" idx="3"/>
          </p:cNvCxnSpPr>
          <p:nvPr/>
        </p:nvCxnSpPr>
        <p:spPr>
          <a:xfrm>
            <a:off x="5638802" y="2116016"/>
            <a:ext cx="1958338" cy="360484"/>
          </a:xfrm>
          <a:prstGeom prst="bentConnector3">
            <a:avLst>
              <a:gd name="adj1" fmla="val 9980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Review of Mega cloud storage">
            <a:extLst>
              <a:ext uri="{FF2B5EF4-FFF2-40B4-BE49-F238E27FC236}">
                <a16:creationId xmlns:a16="http://schemas.microsoft.com/office/drawing/2014/main" id="{745595EC-519D-20B9-5012-AA43C5534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203" y="2530291"/>
            <a:ext cx="1157873" cy="88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A330E786-08ED-3D4F-9E9B-2E21BBC5752F}"/>
              </a:ext>
            </a:extLst>
          </p:cNvPr>
          <p:cNvSpPr txBox="1"/>
          <p:nvPr/>
        </p:nvSpPr>
        <p:spPr>
          <a:xfrm>
            <a:off x="6141720" y="1868480"/>
            <a:ext cx="1958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password</a:t>
            </a:r>
            <a:endParaRPr lang="de-DE" sz="1200" dirty="0"/>
          </a:p>
        </p:txBody>
      </p:sp>
      <p:pic>
        <p:nvPicPr>
          <p:cNvPr id="6" name="Grafik 5" descr="Taschenrechner">
            <a:extLst>
              <a:ext uri="{FF2B5EF4-FFF2-40B4-BE49-F238E27FC236}">
                <a16:creationId xmlns:a16="http://schemas.microsoft.com/office/drawing/2014/main" id="{77019019-1F9B-9286-4720-AF9288715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837172" y="3359408"/>
            <a:ext cx="529588" cy="529588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C09F4524-B48D-8228-62CA-69FAE3460045}"/>
              </a:ext>
            </a:extLst>
          </p:cNvPr>
          <p:cNvSpPr txBox="1"/>
          <p:nvPr/>
        </p:nvSpPr>
        <p:spPr>
          <a:xfrm>
            <a:off x="7958667" y="2564783"/>
            <a:ext cx="1241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err="1">
                <a:solidFill>
                  <a:srgbClr val="0070C0"/>
                </a:solidFill>
              </a:rPr>
              <a:t>Calculates</a:t>
            </a:r>
            <a:r>
              <a:rPr lang="de-DE" sz="1200" b="1" dirty="0">
                <a:solidFill>
                  <a:srgbClr val="0070C0"/>
                </a:solidFill>
              </a:rPr>
              <a:t> Session ID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436396D-782F-EF84-EB30-F7D48CDCCAB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90563" y="1788570"/>
            <a:ext cx="752393" cy="674019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397C3975-3A2D-8959-0B75-ED80C5AF5C2B}"/>
              </a:ext>
            </a:extLst>
          </p:cNvPr>
          <p:cNvSpPr txBox="1"/>
          <p:nvPr/>
        </p:nvSpPr>
        <p:spPr>
          <a:xfrm>
            <a:off x="8119109" y="1542308"/>
            <a:ext cx="1958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RSA</a:t>
            </a:r>
          </a:p>
        </p:txBody>
      </p: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6E6FB1E5-FD87-D8B3-76EF-D1704462ADC0}"/>
              </a:ext>
            </a:extLst>
          </p:cNvPr>
          <p:cNvCxnSpPr>
            <a:stCxn id="10" idx="2"/>
            <a:endCxn id="23" idx="2"/>
          </p:cNvCxnSpPr>
          <p:nvPr/>
        </p:nvCxnSpPr>
        <p:spPr>
          <a:xfrm rot="5400000" flipH="1">
            <a:off x="6653957" y="1100861"/>
            <a:ext cx="617062" cy="3234112"/>
          </a:xfrm>
          <a:prstGeom prst="bentConnector3">
            <a:avLst>
              <a:gd name="adj1" fmla="val -19758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85286A0F-EF97-AE49-4B4F-602CA4918CCB}"/>
              </a:ext>
            </a:extLst>
          </p:cNvPr>
          <p:cNvSpPr txBox="1"/>
          <p:nvPr/>
        </p:nvSpPr>
        <p:spPr>
          <a:xfrm>
            <a:off x="5562784" y="3950278"/>
            <a:ext cx="2537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rgbClr val="0070C0"/>
                </a:solidFill>
              </a:rPr>
              <a:t>RSA </a:t>
            </a:r>
            <a:r>
              <a:rPr lang="de-DE" sz="1200" b="1" dirty="0" err="1">
                <a:solidFill>
                  <a:srgbClr val="0070C0"/>
                </a:solidFill>
              </a:rPr>
              <a:t>encrypted</a:t>
            </a:r>
            <a:r>
              <a:rPr lang="de-DE" sz="1200" b="1" dirty="0">
                <a:solidFill>
                  <a:srgbClr val="0070C0"/>
                </a:solidFill>
              </a:rPr>
              <a:t> Session ID</a:t>
            </a:r>
          </a:p>
        </p:txBody>
      </p:sp>
      <p:pic>
        <p:nvPicPr>
          <p:cNvPr id="4" name="Grafik 3" descr="Taschenrechner">
            <a:extLst>
              <a:ext uri="{FF2B5EF4-FFF2-40B4-BE49-F238E27FC236}">
                <a16:creationId xmlns:a16="http://schemas.microsoft.com/office/drawing/2014/main" id="{FF6A430B-5403-B4C4-C5A1-3FBD8B75DB1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11195" y="2410704"/>
            <a:ext cx="529588" cy="529588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8402E9BF-9B03-381F-6494-403424B13141}"/>
              </a:ext>
            </a:extLst>
          </p:cNvPr>
          <p:cNvSpPr txBox="1"/>
          <p:nvPr/>
        </p:nvSpPr>
        <p:spPr>
          <a:xfrm>
            <a:off x="4102341" y="2397071"/>
            <a:ext cx="1339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>
                <a:solidFill>
                  <a:srgbClr val="0070C0"/>
                </a:solidFill>
              </a:rPr>
              <a:t>RSA </a:t>
            </a:r>
            <a:r>
              <a:rPr lang="de-DE" sz="1200" b="1" dirty="0" err="1">
                <a:solidFill>
                  <a:srgbClr val="0070C0"/>
                </a:solidFill>
              </a:rPr>
              <a:t>decrypted</a:t>
            </a:r>
            <a:r>
              <a:rPr lang="de-DE" sz="1200" b="1" dirty="0">
                <a:solidFill>
                  <a:srgbClr val="0070C0"/>
                </a:solidFill>
              </a:rPr>
              <a:t> Session ID </a:t>
            </a:r>
            <a:r>
              <a:rPr lang="de-DE" sz="1200" b="1" dirty="0" err="1">
                <a:solidFill>
                  <a:srgbClr val="0070C0"/>
                </a:solidFill>
              </a:rPr>
              <a:t>undergoes</a:t>
            </a:r>
            <a:r>
              <a:rPr lang="de-DE" sz="1200" b="1" dirty="0">
                <a:solidFill>
                  <a:srgbClr val="0070C0"/>
                </a:solidFill>
              </a:rPr>
              <a:t> Padding</a:t>
            </a:r>
          </a:p>
        </p:txBody>
      </p: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95C98813-1BF9-5EF3-92A0-C5AF18E52BD1}"/>
              </a:ext>
            </a:extLst>
          </p:cNvPr>
          <p:cNvCxnSpPr>
            <a:cxnSpLocks/>
          </p:cNvCxnSpPr>
          <p:nvPr/>
        </p:nvCxnSpPr>
        <p:spPr>
          <a:xfrm>
            <a:off x="5735461" y="2316198"/>
            <a:ext cx="1785661" cy="374861"/>
          </a:xfrm>
          <a:prstGeom prst="bentConnector3">
            <a:avLst>
              <a:gd name="adj1" fmla="val 99074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65AEF691-18E6-E5C3-AD37-64361FC47916}"/>
              </a:ext>
            </a:extLst>
          </p:cNvPr>
          <p:cNvSpPr txBox="1"/>
          <p:nvPr/>
        </p:nvSpPr>
        <p:spPr>
          <a:xfrm>
            <a:off x="5932172" y="2315700"/>
            <a:ext cx="50368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b="1" dirty="0" err="1">
                <a:solidFill>
                  <a:srgbClr val="0070C0"/>
                </a:solidFill>
              </a:rPr>
              <a:t>Padded</a:t>
            </a:r>
            <a:r>
              <a:rPr lang="de-DE" sz="1100" b="1" dirty="0">
                <a:solidFill>
                  <a:srgbClr val="0070C0"/>
                </a:solidFill>
              </a:rPr>
              <a:t> Session ID</a:t>
            </a:r>
            <a:endParaRPr lang="de-DE" sz="1100" dirty="0"/>
          </a:p>
        </p:txBody>
      </p:sp>
      <p:sp>
        <p:nvSpPr>
          <p:cNvPr id="2049" name="Rechteck: abgerundete Ecken 2048">
            <a:extLst>
              <a:ext uri="{FF2B5EF4-FFF2-40B4-BE49-F238E27FC236}">
                <a16:creationId xmlns:a16="http://schemas.microsoft.com/office/drawing/2014/main" id="{4B536B78-4C73-3016-BE6F-6FF94849FC2B}"/>
              </a:ext>
            </a:extLst>
          </p:cNvPr>
          <p:cNvSpPr/>
          <p:nvPr/>
        </p:nvSpPr>
        <p:spPr>
          <a:xfrm>
            <a:off x="5903400" y="2313215"/>
            <a:ext cx="1466287" cy="274719"/>
          </a:xfrm>
          <a:prstGeom prst="round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51" name="Rechteck: abgerundete Ecken 2050">
            <a:extLst>
              <a:ext uri="{FF2B5EF4-FFF2-40B4-BE49-F238E27FC236}">
                <a16:creationId xmlns:a16="http://schemas.microsoft.com/office/drawing/2014/main" id="{E265FC42-FDC3-9CFD-026F-B18A3550CD6F}"/>
              </a:ext>
            </a:extLst>
          </p:cNvPr>
          <p:cNvSpPr/>
          <p:nvPr/>
        </p:nvSpPr>
        <p:spPr>
          <a:xfrm>
            <a:off x="705037" y="2747265"/>
            <a:ext cx="2372960" cy="193027"/>
          </a:xfrm>
          <a:prstGeom prst="round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2" name="Grafik 2051" descr="Schlüssel">
            <a:extLst>
              <a:ext uri="{FF2B5EF4-FFF2-40B4-BE49-F238E27FC236}">
                <a16:creationId xmlns:a16="http://schemas.microsoft.com/office/drawing/2014/main" id="{FCFCB57F-64E3-ECFF-4889-0ED099FB521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86289" y="1735638"/>
            <a:ext cx="468628" cy="468628"/>
          </a:xfrm>
          <a:prstGeom prst="rect">
            <a:avLst/>
          </a:prstGeom>
        </p:spPr>
      </p:pic>
      <p:sp>
        <p:nvSpPr>
          <p:cNvPr id="2053" name="Textfeld 2052">
            <a:extLst>
              <a:ext uri="{FF2B5EF4-FFF2-40B4-BE49-F238E27FC236}">
                <a16:creationId xmlns:a16="http://schemas.microsoft.com/office/drawing/2014/main" id="{B39E649A-1C85-0F84-4120-0ECF4FA36739}"/>
              </a:ext>
            </a:extLst>
          </p:cNvPr>
          <p:cNvSpPr txBox="1"/>
          <p:nvPr/>
        </p:nvSpPr>
        <p:spPr>
          <a:xfrm>
            <a:off x="7303225" y="1584599"/>
            <a:ext cx="1958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Public </a:t>
            </a:r>
            <a:r>
              <a:rPr lang="de-DE" sz="1200" dirty="0" err="1"/>
              <a:t>key</a:t>
            </a:r>
            <a:endParaRPr lang="de-DE" sz="1200" dirty="0"/>
          </a:p>
        </p:txBody>
      </p:sp>
      <p:pic>
        <p:nvPicPr>
          <p:cNvPr id="2054" name="Grafik 2053" descr="Schlüssel">
            <a:extLst>
              <a:ext uri="{FF2B5EF4-FFF2-40B4-BE49-F238E27FC236}">
                <a16:creationId xmlns:a16="http://schemas.microsoft.com/office/drawing/2014/main" id="{54A4A0CE-FD99-32F9-2B87-DDEDD69451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558264" y="3524723"/>
            <a:ext cx="468628" cy="468628"/>
          </a:xfrm>
          <a:prstGeom prst="rect">
            <a:avLst/>
          </a:prstGeom>
        </p:spPr>
      </p:pic>
      <p:sp>
        <p:nvSpPr>
          <p:cNvPr id="2055" name="Textfeld 2054">
            <a:extLst>
              <a:ext uri="{FF2B5EF4-FFF2-40B4-BE49-F238E27FC236}">
                <a16:creationId xmlns:a16="http://schemas.microsoft.com/office/drawing/2014/main" id="{465C6F02-C599-DE18-C8E6-C7B9D23D9347}"/>
              </a:ext>
            </a:extLst>
          </p:cNvPr>
          <p:cNvSpPr txBox="1"/>
          <p:nvPr/>
        </p:nvSpPr>
        <p:spPr>
          <a:xfrm>
            <a:off x="4375200" y="3373684"/>
            <a:ext cx="1958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Private </a:t>
            </a:r>
            <a:r>
              <a:rPr lang="de-DE" sz="1200" dirty="0" err="1"/>
              <a:t>key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7201851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21.12.2022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AFD7718-18AB-6CB4-E2ED-8BAD3FDFB6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999" b="67134"/>
          <a:stretch/>
        </p:blipFill>
        <p:spPr>
          <a:xfrm>
            <a:off x="242249" y="789194"/>
            <a:ext cx="1022672" cy="1222486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116A1657-562D-7BD1-E0D5-0E368FE71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921" y="789195"/>
            <a:ext cx="1089659" cy="1253364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8314642D-D6B4-CAD3-624F-1BE6D93E2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965" y="1959918"/>
            <a:ext cx="2280064" cy="138557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C21CBA9-DEA6-E1D0-898F-59D11BF50F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6029" y="867494"/>
            <a:ext cx="885462" cy="109676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886E1129-5127-EB12-004F-8750B2E3E5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7252" y="867494"/>
            <a:ext cx="814113" cy="1171528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57E4449A-CE9C-1CCF-97E3-3187E6C120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108" y="3401331"/>
            <a:ext cx="1919625" cy="1321398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A96FEDD5-0DB5-A6A3-0818-432F1F037A71}"/>
              </a:ext>
            </a:extLst>
          </p:cNvPr>
          <p:cNvSpPr/>
          <p:nvPr/>
        </p:nvSpPr>
        <p:spPr>
          <a:xfrm>
            <a:off x="242248" y="2532691"/>
            <a:ext cx="702631" cy="240030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9138511-A35A-A930-17E2-5EC204AC8EB0}"/>
              </a:ext>
            </a:extLst>
          </p:cNvPr>
          <p:cNvSpPr/>
          <p:nvPr/>
        </p:nvSpPr>
        <p:spPr>
          <a:xfrm>
            <a:off x="402269" y="3746491"/>
            <a:ext cx="1578931" cy="240030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C0D73539-68AA-5630-EB87-8B988E7CA9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47613" y="789194"/>
            <a:ext cx="890518" cy="1222486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8ACB8113-B644-9F7B-E18E-AA75E69B61DA}"/>
              </a:ext>
            </a:extLst>
          </p:cNvPr>
          <p:cNvSpPr txBox="1"/>
          <p:nvPr/>
        </p:nvSpPr>
        <p:spPr>
          <a:xfrm>
            <a:off x="5437272" y="842230"/>
            <a:ext cx="2594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Was nehmen wir als Infos von Seite sechs mit?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31040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21.12.2022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AFD7718-18AB-6CB4-E2ED-8BAD3FDFB6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999" b="67134"/>
          <a:stretch/>
        </p:blipFill>
        <p:spPr>
          <a:xfrm>
            <a:off x="242249" y="789194"/>
            <a:ext cx="1022672" cy="1222486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116A1657-562D-7BD1-E0D5-0E368FE71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921" y="789195"/>
            <a:ext cx="1089659" cy="1253364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8314642D-D6B4-CAD3-624F-1BE6D93E2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965" y="1959918"/>
            <a:ext cx="2280064" cy="138557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C21CBA9-DEA6-E1D0-898F-59D11BF50F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6029" y="867494"/>
            <a:ext cx="885462" cy="109676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886E1129-5127-EB12-004F-8750B2E3E5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7252" y="867494"/>
            <a:ext cx="814113" cy="1171528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57E4449A-CE9C-1CCF-97E3-3187E6C120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108" y="3401331"/>
            <a:ext cx="1919625" cy="1321398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A96FEDD5-0DB5-A6A3-0818-432F1F037A71}"/>
              </a:ext>
            </a:extLst>
          </p:cNvPr>
          <p:cNvSpPr/>
          <p:nvPr/>
        </p:nvSpPr>
        <p:spPr>
          <a:xfrm>
            <a:off x="242248" y="2532691"/>
            <a:ext cx="702631" cy="240030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9138511-A35A-A930-17E2-5EC204AC8EB0}"/>
              </a:ext>
            </a:extLst>
          </p:cNvPr>
          <p:cNvSpPr/>
          <p:nvPr/>
        </p:nvSpPr>
        <p:spPr>
          <a:xfrm>
            <a:off x="402269" y="3746491"/>
            <a:ext cx="1578931" cy="240030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C0D73539-68AA-5630-EB87-8B988E7CA9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47613" y="789194"/>
            <a:ext cx="890518" cy="1222486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8ACB8113-B644-9F7B-E18E-AA75E69B61DA}"/>
              </a:ext>
            </a:extLst>
          </p:cNvPr>
          <p:cNvSpPr txBox="1"/>
          <p:nvPr/>
        </p:nvSpPr>
        <p:spPr>
          <a:xfrm>
            <a:off x="5437272" y="842230"/>
            <a:ext cx="2594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Was nehmen wir als Infos von Seite sechs mit?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70D94AAE-F3E2-E030-CDA4-8038ED0520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05029" y="2204344"/>
            <a:ext cx="4753638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1671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21.12.2022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AFD7718-18AB-6CB4-E2ED-8BAD3FDFB6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999" b="67134"/>
          <a:stretch/>
        </p:blipFill>
        <p:spPr>
          <a:xfrm>
            <a:off x="242249" y="789194"/>
            <a:ext cx="1022672" cy="1222486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116A1657-562D-7BD1-E0D5-0E368FE71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921" y="789195"/>
            <a:ext cx="1089659" cy="125336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C21CBA9-DEA6-E1D0-898F-59D11BF50F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6029" y="867494"/>
            <a:ext cx="885462" cy="109676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886E1129-5127-EB12-004F-8750B2E3E5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7252" y="867494"/>
            <a:ext cx="814113" cy="117152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0D73539-68AA-5630-EB87-8B988E7CA9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7613" y="789194"/>
            <a:ext cx="890518" cy="1222486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8ACB8113-B644-9F7B-E18E-AA75E69B61DA}"/>
              </a:ext>
            </a:extLst>
          </p:cNvPr>
          <p:cNvSpPr txBox="1"/>
          <p:nvPr/>
        </p:nvSpPr>
        <p:spPr>
          <a:xfrm>
            <a:off x="5437272" y="842230"/>
            <a:ext cx="2594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Was nehmen wir als Infos von Seite sechs mit?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2BC2940A-8A98-00F3-B695-7DFC67CE6E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6911" y="2200486"/>
            <a:ext cx="5494815" cy="229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6358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21.12.2022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AFD7718-18AB-6CB4-E2ED-8BAD3FDFB6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999" b="67134"/>
          <a:stretch/>
        </p:blipFill>
        <p:spPr>
          <a:xfrm>
            <a:off x="242249" y="789194"/>
            <a:ext cx="1022672" cy="1222486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116A1657-562D-7BD1-E0D5-0E368FE71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921" y="789195"/>
            <a:ext cx="1089659" cy="125336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C21CBA9-DEA6-E1D0-898F-59D11BF50F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6029" y="867494"/>
            <a:ext cx="885462" cy="109676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886E1129-5127-EB12-004F-8750B2E3E5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7252" y="867494"/>
            <a:ext cx="814113" cy="117152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0D73539-68AA-5630-EB87-8B988E7CA9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7613" y="789194"/>
            <a:ext cx="890518" cy="1222486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8ACB8113-B644-9F7B-E18E-AA75E69B61DA}"/>
              </a:ext>
            </a:extLst>
          </p:cNvPr>
          <p:cNvSpPr txBox="1"/>
          <p:nvPr/>
        </p:nvSpPr>
        <p:spPr>
          <a:xfrm>
            <a:off x="5437272" y="842230"/>
            <a:ext cx="2594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Was nehmen wir als Infos von Seite sechs mit?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C501204-62CD-057D-4F46-D22C3A16AA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337" y="1964259"/>
            <a:ext cx="8040222" cy="2753109"/>
          </a:xfrm>
          <a:prstGeom prst="rect">
            <a:avLst/>
          </a:prstGeom>
        </p:spPr>
      </p:pic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BC37490-8F77-A1A8-7C7E-3C27B4C7CFC3}"/>
              </a:ext>
            </a:extLst>
          </p:cNvPr>
          <p:cNvCxnSpPr/>
          <p:nvPr/>
        </p:nvCxnSpPr>
        <p:spPr>
          <a:xfrm>
            <a:off x="4411980" y="2933700"/>
            <a:ext cx="3124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F6978A6F-594A-06DC-D608-9B8E7BB4DB99}"/>
              </a:ext>
            </a:extLst>
          </p:cNvPr>
          <p:cNvCxnSpPr>
            <a:cxnSpLocks/>
          </p:cNvCxnSpPr>
          <p:nvPr/>
        </p:nvCxnSpPr>
        <p:spPr>
          <a:xfrm>
            <a:off x="1399248" y="3215640"/>
            <a:ext cx="56949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BE2A56AB-A651-F34C-40E3-BEA721E6FC74}"/>
              </a:ext>
            </a:extLst>
          </p:cNvPr>
          <p:cNvCxnSpPr>
            <a:cxnSpLocks/>
          </p:cNvCxnSpPr>
          <p:nvPr/>
        </p:nvCxnSpPr>
        <p:spPr>
          <a:xfrm>
            <a:off x="1399248" y="3474720"/>
            <a:ext cx="40380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2267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21.12.2022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AFD7718-18AB-6CB4-E2ED-8BAD3FDFB6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999" b="67134"/>
          <a:stretch/>
        </p:blipFill>
        <p:spPr>
          <a:xfrm>
            <a:off x="242249" y="789194"/>
            <a:ext cx="1022672" cy="1222486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116A1657-562D-7BD1-E0D5-0E368FE71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921" y="789195"/>
            <a:ext cx="1089659" cy="125336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C21CBA9-DEA6-E1D0-898F-59D11BF50F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6029" y="867494"/>
            <a:ext cx="885462" cy="109676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886E1129-5127-EB12-004F-8750B2E3E5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7252" y="867494"/>
            <a:ext cx="814113" cy="117152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0D73539-68AA-5630-EB87-8B988E7CA9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7613" y="789194"/>
            <a:ext cx="890518" cy="1222486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8ACB8113-B644-9F7B-E18E-AA75E69B61DA}"/>
              </a:ext>
            </a:extLst>
          </p:cNvPr>
          <p:cNvSpPr txBox="1"/>
          <p:nvPr/>
        </p:nvSpPr>
        <p:spPr>
          <a:xfrm>
            <a:off x="5437272" y="842230"/>
            <a:ext cx="2594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Was nehmen wir als Infos von Seite sechs mit?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030DBD7B-EA9C-87D5-045D-6BB70AAF15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1365" y="2062190"/>
            <a:ext cx="4541052" cy="276910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7" name="Rechteck 26">
            <a:extLst>
              <a:ext uri="{FF2B5EF4-FFF2-40B4-BE49-F238E27FC236}">
                <a16:creationId xmlns:a16="http://schemas.microsoft.com/office/drawing/2014/main" id="{5600413D-81EB-F724-BC94-06E26127BB77}"/>
              </a:ext>
            </a:extLst>
          </p:cNvPr>
          <p:cNvSpPr/>
          <p:nvPr/>
        </p:nvSpPr>
        <p:spPr>
          <a:xfrm>
            <a:off x="5214037" y="2011680"/>
            <a:ext cx="1049603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46908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21.12.2022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AFD7718-18AB-6CB4-E2ED-8BAD3FDFB6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999" b="67134"/>
          <a:stretch/>
        </p:blipFill>
        <p:spPr>
          <a:xfrm>
            <a:off x="242249" y="789194"/>
            <a:ext cx="1022672" cy="1222486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116A1657-562D-7BD1-E0D5-0E368FE71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921" y="789195"/>
            <a:ext cx="1089659" cy="125336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C21CBA9-DEA6-E1D0-898F-59D11BF50F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6029" y="867494"/>
            <a:ext cx="885462" cy="109676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886E1129-5127-EB12-004F-8750B2E3E5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7252" y="867494"/>
            <a:ext cx="814113" cy="117152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0D73539-68AA-5630-EB87-8B988E7CA9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7613" y="789194"/>
            <a:ext cx="890518" cy="1222486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8ACB8113-B644-9F7B-E18E-AA75E69B61DA}"/>
              </a:ext>
            </a:extLst>
          </p:cNvPr>
          <p:cNvSpPr txBox="1"/>
          <p:nvPr/>
        </p:nvSpPr>
        <p:spPr>
          <a:xfrm>
            <a:off x="5437272" y="842230"/>
            <a:ext cx="2594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Was nehmen wir als Infos von Seite sechs mit?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030DBD7B-EA9C-87D5-045D-6BB70AAF15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1365" y="2062190"/>
            <a:ext cx="4541052" cy="276910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7" name="Rechteck 26">
            <a:extLst>
              <a:ext uri="{FF2B5EF4-FFF2-40B4-BE49-F238E27FC236}">
                <a16:creationId xmlns:a16="http://schemas.microsoft.com/office/drawing/2014/main" id="{5600413D-81EB-F724-BC94-06E26127BB77}"/>
              </a:ext>
            </a:extLst>
          </p:cNvPr>
          <p:cNvSpPr/>
          <p:nvPr/>
        </p:nvSpPr>
        <p:spPr>
          <a:xfrm>
            <a:off x="5214037" y="2011680"/>
            <a:ext cx="1049603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E1D8E5B-F9C3-B304-7427-0F710196F1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24727" y="2257706"/>
            <a:ext cx="2129114" cy="314044"/>
          </a:xfrm>
          <a:prstGeom prst="rect">
            <a:avLst/>
          </a:prstGeom>
        </p:spPr>
      </p:pic>
      <p:sp>
        <p:nvSpPr>
          <p:cNvPr id="11" name="Bogen 10">
            <a:extLst>
              <a:ext uri="{FF2B5EF4-FFF2-40B4-BE49-F238E27FC236}">
                <a16:creationId xmlns:a16="http://schemas.microsoft.com/office/drawing/2014/main" id="{AE89D056-982A-E0FA-AC49-7D3B026834C0}"/>
              </a:ext>
            </a:extLst>
          </p:cNvPr>
          <p:cNvSpPr/>
          <p:nvPr/>
        </p:nvSpPr>
        <p:spPr>
          <a:xfrm rot="19406887">
            <a:off x="3543258" y="2109922"/>
            <a:ext cx="3096853" cy="3096853"/>
          </a:xfrm>
          <a:prstGeom prst="arc">
            <a:avLst/>
          </a:prstGeom>
          <a:ln w="76200">
            <a:solidFill>
              <a:srgbClr val="7030A0"/>
            </a:solidFill>
            <a:prstDash val="solid"/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D6D03466-7244-981D-4617-4C1630E24C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10974" y="2593196"/>
            <a:ext cx="1086134" cy="427725"/>
          </a:xfrm>
          <a:prstGeom prst="rect">
            <a:avLst/>
          </a:prstGeom>
        </p:spPr>
      </p:pic>
      <p:sp>
        <p:nvSpPr>
          <p:cNvPr id="18" name="Bogen 17">
            <a:extLst>
              <a:ext uri="{FF2B5EF4-FFF2-40B4-BE49-F238E27FC236}">
                <a16:creationId xmlns:a16="http://schemas.microsoft.com/office/drawing/2014/main" id="{5329DA20-100B-13A5-80A4-F82FA6B3DDAD}"/>
              </a:ext>
            </a:extLst>
          </p:cNvPr>
          <p:cNvSpPr/>
          <p:nvPr/>
        </p:nvSpPr>
        <p:spPr>
          <a:xfrm rot="7861189">
            <a:off x="3094717" y="121377"/>
            <a:ext cx="3990889" cy="4586701"/>
          </a:xfrm>
          <a:prstGeom prst="arc">
            <a:avLst/>
          </a:prstGeom>
          <a:ln w="76200">
            <a:solidFill>
              <a:srgbClr val="7030A0"/>
            </a:solidFill>
            <a:prstDash val="solid"/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6575B4B4-FA7B-E0B8-FBE7-FBF9D837B8E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03036" y="3569904"/>
            <a:ext cx="1586134" cy="28579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02358A08-8064-6EC4-9455-16029494D854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b="9042"/>
          <a:stretch/>
        </p:blipFill>
        <p:spPr>
          <a:xfrm>
            <a:off x="1560056" y="3908067"/>
            <a:ext cx="2129114" cy="31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91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21.12.2022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AFD7718-18AB-6CB4-E2ED-8BAD3FDFB6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999" b="67134"/>
          <a:stretch/>
        </p:blipFill>
        <p:spPr>
          <a:xfrm>
            <a:off x="242249" y="789194"/>
            <a:ext cx="1022672" cy="1222486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116A1657-562D-7BD1-E0D5-0E368FE71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921" y="789195"/>
            <a:ext cx="1089659" cy="125336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C21CBA9-DEA6-E1D0-898F-59D11BF50F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6029" y="867494"/>
            <a:ext cx="885462" cy="109676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886E1129-5127-EB12-004F-8750B2E3E5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7252" y="867494"/>
            <a:ext cx="814113" cy="117152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0D73539-68AA-5630-EB87-8B988E7CA9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7613" y="789194"/>
            <a:ext cx="890518" cy="1222486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8ACB8113-B644-9F7B-E18E-AA75E69B61DA}"/>
              </a:ext>
            </a:extLst>
          </p:cNvPr>
          <p:cNvSpPr txBox="1"/>
          <p:nvPr/>
        </p:nvSpPr>
        <p:spPr>
          <a:xfrm>
            <a:off x="5437272" y="842230"/>
            <a:ext cx="2594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Was nehmen wir als Infos von Seite sechs mit?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F18FF49-24FD-A454-ABB9-F373182EDE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604" y="2081161"/>
            <a:ext cx="3397314" cy="233858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3C0A2AA-552F-162D-F2AE-41C71F5409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15541" y="2583682"/>
            <a:ext cx="4652833" cy="1717588"/>
          </a:xfrm>
          <a:prstGeom prst="rect">
            <a:avLst/>
          </a:prstGeom>
        </p:spPr>
      </p:pic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12A948AD-6FB4-73BE-AB18-6D7FB7E932C4}"/>
              </a:ext>
            </a:extLst>
          </p:cNvPr>
          <p:cNvCxnSpPr/>
          <p:nvPr/>
        </p:nvCxnSpPr>
        <p:spPr>
          <a:xfrm rot="10800000">
            <a:off x="2202180" y="3250452"/>
            <a:ext cx="2080260" cy="544308"/>
          </a:xfrm>
          <a:prstGeom prst="bentConnector3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3896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21.12.2022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AFD7718-18AB-6CB4-E2ED-8BAD3FDFB6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999" b="67134"/>
          <a:stretch/>
        </p:blipFill>
        <p:spPr>
          <a:xfrm>
            <a:off x="242249" y="789194"/>
            <a:ext cx="1022672" cy="1222486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116A1657-562D-7BD1-E0D5-0E368FE71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921" y="789195"/>
            <a:ext cx="1089659" cy="125336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C21CBA9-DEA6-E1D0-898F-59D11BF50F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6029" y="867494"/>
            <a:ext cx="885462" cy="109676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886E1129-5127-EB12-004F-8750B2E3E5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7252" y="867494"/>
            <a:ext cx="814113" cy="117152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0D73539-68AA-5630-EB87-8B988E7CA9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7613" y="789194"/>
            <a:ext cx="890518" cy="1222486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8ACB8113-B644-9F7B-E18E-AA75E69B61DA}"/>
              </a:ext>
            </a:extLst>
          </p:cNvPr>
          <p:cNvSpPr txBox="1"/>
          <p:nvPr/>
        </p:nvSpPr>
        <p:spPr>
          <a:xfrm>
            <a:off x="5437272" y="842230"/>
            <a:ext cx="2594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Wiederholen bis wir in Besitz von       sind.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F18FF49-24FD-A454-ABB9-F373182EDE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604" y="2081161"/>
            <a:ext cx="3397314" cy="233858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3C0A2AA-552F-162D-F2AE-41C71F5409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15541" y="2583682"/>
            <a:ext cx="4652833" cy="1717588"/>
          </a:xfrm>
          <a:prstGeom prst="rect">
            <a:avLst/>
          </a:prstGeom>
        </p:spPr>
      </p:pic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12A948AD-6FB4-73BE-AB18-6D7FB7E932C4}"/>
              </a:ext>
            </a:extLst>
          </p:cNvPr>
          <p:cNvCxnSpPr/>
          <p:nvPr/>
        </p:nvCxnSpPr>
        <p:spPr>
          <a:xfrm rot="10800000">
            <a:off x="2202180" y="3250452"/>
            <a:ext cx="2080260" cy="544308"/>
          </a:xfrm>
          <a:prstGeom prst="bentConnector3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AF8B83C5-CCF9-BE28-BEE5-75B04AF82A75}"/>
              </a:ext>
            </a:extLst>
          </p:cNvPr>
          <p:cNvSpPr/>
          <p:nvPr/>
        </p:nvSpPr>
        <p:spPr>
          <a:xfrm>
            <a:off x="4910937" y="1916506"/>
            <a:ext cx="3048000" cy="3048000"/>
          </a:xfrm>
          <a:prstGeom prst="ellipse">
            <a:avLst/>
          </a:prstGeom>
          <a:noFill/>
          <a:ln w="76200" cmpd="thinThick">
            <a:solidFill>
              <a:srgbClr val="7030A0">
                <a:alpha val="7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leichschenkliges Dreieck 5">
            <a:extLst>
              <a:ext uri="{FF2B5EF4-FFF2-40B4-BE49-F238E27FC236}">
                <a16:creationId xmlns:a16="http://schemas.microsoft.com/office/drawing/2014/main" id="{2EB1595C-E474-7077-7B29-B760FCA6023C}"/>
              </a:ext>
            </a:extLst>
          </p:cNvPr>
          <p:cNvSpPr/>
          <p:nvPr/>
        </p:nvSpPr>
        <p:spPr>
          <a:xfrm rot="5400000">
            <a:off x="6270406" y="1776934"/>
            <a:ext cx="601980" cy="325959"/>
          </a:xfrm>
          <a:prstGeom prst="triangle">
            <a:avLst/>
          </a:prstGeom>
          <a:noFill/>
          <a:ln w="38100">
            <a:solidFill>
              <a:srgbClr val="7030A0">
                <a:alpha val="7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4BB96B83-646A-B9FD-28E4-F491325A9E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79361" y="1147557"/>
            <a:ext cx="257191" cy="35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355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6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21.12.2022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6</a:t>
            </a:fld>
            <a:endParaRPr lang="de-DE"/>
          </a:p>
          <a:p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383309B0-15F2-05E0-DF12-46C16685F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83" y="1019905"/>
            <a:ext cx="8659433" cy="1781424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378F776E-D176-9161-FFD7-DDAFE3351283}"/>
              </a:ext>
            </a:extLst>
          </p:cNvPr>
          <p:cNvSpPr/>
          <p:nvPr/>
        </p:nvSpPr>
        <p:spPr>
          <a:xfrm>
            <a:off x="5266143" y="1942266"/>
            <a:ext cx="2082429" cy="26697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52854E0-E57D-BC40-AF88-B40ECD0AA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473" y="2801329"/>
            <a:ext cx="2132619" cy="210418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98C1A52-ED92-11ED-9765-FFBFC961A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4032" y="2675478"/>
            <a:ext cx="2280280" cy="242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003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21.12.2022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AFD7718-18AB-6CB4-E2ED-8BAD3FDFB6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999" b="67134"/>
          <a:stretch/>
        </p:blipFill>
        <p:spPr>
          <a:xfrm>
            <a:off x="242249" y="789194"/>
            <a:ext cx="1022672" cy="1222486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116A1657-562D-7BD1-E0D5-0E368FE71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921" y="789195"/>
            <a:ext cx="1089659" cy="125336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C21CBA9-DEA6-E1D0-898F-59D11BF50F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6029" y="867494"/>
            <a:ext cx="885462" cy="109676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886E1129-5127-EB12-004F-8750B2E3E5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7252" y="867494"/>
            <a:ext cx="814113" cy="117152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0D73539-68AA-5630-EB87-8B988E7CA9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7613" y="789194"/>
            <a:ext cx="890518" cy="1222486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8ACB8113-B644-9F7B-E18E-AA75E69B61DA}"/>
              </a:ext>
            </a:extLst>
          </p:cNvPr>
          <p:cNvSpPr txBox="1"/>
          <p:nvPr/>
        </p:nvSpPr>
        <p:spPr>
          <a:xfrm>
            <a:off x="5437272" y="842230"/>
            <a:ext cx="2594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Wiederholen bis wir in Besitz von       sind.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3C0A2AA-552F-162D-F2AE-41C71F5409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15541" y="2583682"/>
            <a:ext cx="4652833" cy="1717588"/>
          </a:xfrm>
          <a:prstGeom prst="rect">
            <a:avLst/>
          </a:prstGeom>
        </p:spPr>
      </p:pic>
      <p:sp>
        <p:nvSpPr>
          <p:cNvPr id="21" name="Ellipse 20">
            <a:extLst>
              <a:ext uri="{FF2B5EF4-FFF2-40B4-BE49-F238E27FC236}">
                <a16:creationId xmlns:a16="http://schemas.microsoft.com/office/drawing/2014/main" id="{AF8B83C5-CCF9-BE28-BEE5-75B04AF82A75}"/>
              </a:ext>
            </a:extLst>
          </p:cNvPr>
          <p:cNvSpPr/>
          <p:nvPr/>
        </p:nvSpPr>
        <p:spPr>
          <a:xfrm>
            <a:off x="4910937" y="1916506"/>
            <a:ext cx="3048000" cy="3048000"/>
          </a:xfrm>
          <a:prstGeom prst="ellipse">
            <a:avLst/>
          </a:prstGeom>
          <a:noFill/>
          <a:ln w="76200" cmpd="thinThick">
            <a:solidFill>
              <a:srgbClr val="7030A0">
                <a:alpha val="7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leichschenkliges Dreieck 5">
            <a:extLst>
              <a:ext uri="{FF2B5EF4-FFF2-40B4-BE49-F238E27FC236}">
                <a16:creationId xmlns:a16="http://schemas.microsoft.com/office/drawing/2014/main" id="{2EB1595C-E474-7077-7B29-B760FCA6023C}"/>
              </a:ext>
            </a:extLst>
          </p:cNvPr>
          <p:cNvSpPr/>
          <p:nvPr/>
        </p:nvSpPr>
        <p:spPr>
          <a:xfrm rot="5400000">
            <a:off x="6270406" y="1776934"/>
            <a:ext cx="601980" cy="325959"/>
          </a:xfrm>
          <a:prstGeom prst="triangle">
            <a:avLst/>
          </a:prstGeom>
          <a:noFill/>
          <a:ln w="38100">
            <a:solidFill>
              <a:srgbClr val="7030A0">
                <a:alpha val="7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4BB96B83-646A-B9FD-28E4-F491325A9E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9361" y="1147557"/>
            <a:ext cx="257191" cy="35128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33061C4B-233B-33C6-021F-23A2596AB290}"/>
              </a:ext>
            </a:extLst>
          </p:cNvPr>
          <p:cNvSpPr txBox="1"/>
          <p:nvPr/>
        </p:nvSpPr>
        <p:spPr>
          <a:xfrm>
            <a:off x="609600" y="2240904"/>
            <a:ext cx="3738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Warum ist das möglich?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BB0905FF-0E62-3412-00E8-A3E971F00E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2897" y="2851680"/>
            <a:ext cx="2958544" cy="99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33587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21.12.2022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AFD7718-18AB-6CB4-E2ED-8BAD3FDFB6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999" b="67134"/>
          <a:stretch/>
        </p:blipFill>
        <p:spPr>
          <a:xfrm>
            <a:off x="242249" y="789194"/>
            <a:ext cx="1022672" cy="1222486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116A1657-562D-7BD1-E0D5-0E368FE71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921" y="789195"/>
            <a:ext cx="1089659" cy="125336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C21CBA9-DEA6-E1D0-898F-59D11BF50F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6029" y="867494"/>
            <a:ext cx="885462" cy="109676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886E1129-5127-EB12-004F-8750B2E3E5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7252" y="867494"/>
            <a:ext cx="814113" cy="117152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0D73539-68AA-5630-EB87-8B988E7CA9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7613" y="789194"/>
            <a:ext cx="890518" cy="1222486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8ACB8113-B644-9F7B-E18E-AA75E69B61DA}"/>
              </a:ext>
            </a:extLst>
          </p:cNvPr>
          <p:cNvSpPr txBox="1"/>
          <p:nvPr/>
        </p:nvSpPr>
        <p:spPr>
          <a:xfrm>
            <a:off x="5437272" y="842230"/>
            <a:ext cx="2594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Wiederholen bis wir in Besitz von       sind.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3C0A2AA-552F-162D-F2AE-41C71F5409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15541" y="2583682"/>
            <a:ext cx="4652833" cy="1717588"/>
          </a:xfrm>
          <a:prstGeom prst="rect">
            <a:avLst/>
          </a:prstGeom>
        </p:spPr>
      </p:pic>
      <p:sp>
        <p:nvSpPr>
          <p:cNvPr id="21" name="Ellipse 20">
            <a:extLst>
              <a:ext uri="{FF2B5EF4-FFF2-40B4-BE49-F238E27FC236}">
                <a16:creationId xmlns:a16="http://schemas.microsoft.com/office/drawing/2014/main" id="{AF8B83C5-CCF9-BE28-BEE5-75B04AF82A75}"/>
              </a:ext>
            </a:extLst>
          </p:cNvPr>
          <p:cNvSpPr/>
          <p:nvPr/>
        </p:nvSpPr>
        <p:spPr>
          <a:xfrm>
            <a:off x="4910937" y="1916506"/>
            <a:ext cx="3048000" cy="3048000"/>
          </a:xfrm>
          <a:prstGeom prst="ellipse">
            <a:avLst/>
          </a:prstGeom>
          <a:noFill/>
          <a:ln w="76200" cmpd="thinThick">
            <a:solidFill>
              <a:srgbClr val="7030A0">
                <a:alpha val="7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leichschenkliges Dreieck 5">
            <a:extLst>
              <a:ext uri="{FF2B5EF4-FFF2-40B4-BE49-F238E27FC236}">
                <a16:creationId xmlns:a16="http://schemas.microsoft.com/office/drawing/2014/main" id="{2EB1595C-E474-7077-7B29-B760FCA6023C}"/>
              </a:ext>
            </a:extLst>
          </p:cNvPr>
          <p:cNvSpPr/>
          <p:nvPr/>
        </p:nvSpPr>
        <p:spPr>
          <a:xfrm rot="5400000">
            <a:off x="6270406" y="1776934"/>
            <a:ext cx="601980" cy="325959"/>
          </a:xfrm>
          <a:prstGeom prst="triangle">
            <a:avLst/>
          </a:prstGeom>
          <a:noFill/>
          <a:ln w="38100">
            <a:solidFill>
              <a:srgbClr val="7030A0">
                <a:alpha val="7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4BB96B83-646A-B9FD-28E4-F491325A9E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9361" y="1147557"/>
            <a:ext cx="257191" cy="35128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33061C4B-233B-33C6-021F-23A2596AB290}"/>
              </a:ext>
            </a:extLst>
          </p:cNvPr>
          <p:cNvSpPr txBox="1"/>
          <p:nvPr/>
        </p:nvSpPr>
        <p:spPr>
          <a:xfrm>
            <a:off x="609600" y="2240904"/>
            <a:ext cx="3738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Was wird </a:t>
            </a:r>
            <a:r>
              <a:rPr lang="de-DE" sz="1400" dirty="0" err="1"/>
              <a:t>empfoheln</a:t>
            </a:r>
            <a:r>
              <a:rPr lang="de-DE" sz="1400" dirty="0"/>
              <a:t>?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BCE43B95-C9FA-0E22-D2E5-8C2E36D39AC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5626" y="2999832"/>
            <a:ext cx="3010695" cy="68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6251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21.12.2022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AFD7718-18AB-6CB4-E2ED-8BAD3FDFB6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999" b="67134"/>
          <a:stretch/>
        </p:blipFill>
        <p:spPr>
          <a:xfrm>
            <a:off x="242249" y="789194"/>
            <a:ext cx="1022672" cy="1222486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116A1657-562D-7BD1-E0D5-0E368FE71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921" y="789195"/>
            <a:ext cx="1089659" cy="125336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C21CBA9-DEA6-E1D0-898F-59D11BF50F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6029" y="867494"/>
            <a:ext cx="885462" cy="109676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886E1129-5127-EB12-004F-8750B2E3E5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7252" y="867494"/>
            <a:ext cx="814113" cy="117152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0D73539-68AA-5630-EB87-8B988E7CA9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7613" y="789194"/>
            <a:ext cx="890518" cy="1222486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8ACB8113-B644-9F7B-E18E-AA75E69B61DA}"/>
              </a:ext>
            </a:extLst>
          </p:cNvPr>
          <p:cNvSpPr txBox="1"/>
          <p:nvPr/>
        </p:nvSpPr>
        <p:spPr>
          <a:xfrm>
            <a:off x="5437272" y="842230"/>
            <a:ext cx="2594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Wiederholen bis wir in Besitz von       sind.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3C0A2AA-552F-162D-F2AE-41C71F5409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15541" y="2583682"/>
            <a:ext cx="4652833" cy="1717588"/>
          </a:xfrm>
          <a:prstGeom prst="rect">
            <a:avLst/>
          </a:prstGeom>
        </p:spPr>
      </p:pic>
      <p:sp>
        <p:nvSpPr>
          <p:cNvPr id="21" name="Ellipse 20">
            <a:extLst>
              <a:ext uri="{FF2B5EF4-FFF2-40B4-BE49-F238E27FC236}">
                <a16:creationId xmlns:a16="http://schemas.microsoft.com/office/drawing/2014/main" id="{AF8B83C5-CCF9-BE28-BEE5-75B04AF82A75}"/>
              </a:ext>
            </a:extLst>
          </p:cNvPr>
          <p:cNvSpPr/>
          <p:nvPr/>
        </p:nvSpPr>
        <p:spPr>
          <a:xfrm>
            <a:off x="4910937" y="1916506"/>
            <a:ext cx="3048000" cy="3048000"/>
          </a:xfrm>
          <a:prstGeom prst="ellipse">
            <a:avLst/>
          </a:prstGeom>
          <a:noFill/>
          <a:ln w="76200" cmpd="thinThick">
            <a:solidFill>
              <a:srgbClr val="7030A0">
                <a:alpha val="7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leichschenkliges Dreieck 5">
            <a:extLst>
              <a:ext uri="{FF2B5EF4-FFF2-40B4-BE49-F238E27FC236}">
                <a16:creationId xmlns:a16="http://schemas.microsoft.com/office/drawing/2014/main" id="{2EB1595C-E474-7077-7B29-B760FCA6023C}"/>
              </a:ext>
            </a:extLst>
          </p:cNvPr>
          <p:cNvSpPr/>
          <p:nvPr/>
        </p:nvSpPr>
        <p:spPr>
          <a:xfrm rot="5400000">
            <a:off x="6270406" y="1776934"/>
            <a:ext cx="601980" cy="325959"/>
          </a:xfrm>
          <a:prstGeom prst="triangle">
            <a:avLst/>
          </a:prstGeom>
          <a:noFill/>
          <a:ln w="38100">
            <a:solidFill>
              <a:srgbClr val="7030A0">
                <a:alpha val="7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4BB96B83-646A-B9FD-28E4-F491325A9E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9361" y="1147557"/>
            <a:ext cx="257191" cy="35128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33061C4B-233B-33C6-021F-23A2596AB290}"/>
              </a:ext>
            </a:extLst>
          </p:cNvPr>
          <p:cNvSpPr txBox="1"/>
          <p:nvPr/>
        </p:nvSpPr>
        <p:spPr>
          <a:xfrm>
            <a:off x="609600" y="2240904"/>
            <a:ext cx="3738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Was wird </a:t>
            </a:r>
            <a:r>
              <a:rPr lang="de-DE" sz="1400" dirty="0" err="1"/>
              <a:t>empfoheln</a:t>
            </a:r>
            <a:r>
              <a:rPr lang="de-DE" sz="1400" dirty="0"/>
              <a:t>?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BCE43B95-C9FA-0E22-D2E5-8C2E36D39AC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5626" y="2999832"/>
            <a:ext cx="3010695" cy="68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912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7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21.12.2022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7</a:t>
            </a:fld>
            <a:endParaRPr lang="de-DE"/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AFD7718-18AB-6CB4-E2ED-8BAD3FDFB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48" y="789194"/>
            <a:ext cx="8521307" cy="371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29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8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21.12.2022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8</a:t>
            </a:fld>
            <a:endParaRPr lang="de-DE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A8AFF21-8642-C277-FFA8-923CE83A0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863" y="1126651"/>
            <a:ext cx="7154273" cy="628738"/>
          </a:xfrm>
          <a:prstGeom prst="rect">
            <a:avLst/>
          </a:prstGeom>
        </p:spPr>
      </p:pic>
      <p:pic>
        <p:nvPicPr>
          <p:cNvPr id="1026" name="Picture 2" descr="Bild">
            <a:extLst>
              <a:ext uri="{FF2B5EF4-FFF2-40B4-BE49-F238E27FC236}">
                <a16:creationId xmlns:a16="http://schemas.microsoft.com/office/drawing/2014/main" id="{97732DBF-2C6A-B4CD-8207-5DBBA2EA1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568" y="2189220"/>
            <a:ext cx="1702861" cy="170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450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9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21.12.2022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9</a:t>
            </a:fld>
            <a:endParaRPr lang="de-DE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A8AFF21-8642-C277-FFA8-923CE83A0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863" y="746564"/>
            <a:ext cx="7154273" cy="62873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F765DF3-6155-7A49-1102-16D19D842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05" y="1249064"/>
            <a:ext cx="7630590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2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Benutzerdefiniert 1">
      <a:dk1>
        <a:sysClr val="windowText" lastClr="000000"/>
      </a:dk1>
      <a:lt1>
        <a:sysClr val="window" lastClr="FFFFFF"/>
      </a:lt1>
      <a:dk2>
        <a:srgbClr val="004C5F"/>
      </a:dk2>
      <a:lt2>
        <a:srgbClr val="FFFFFF"/>
      </a:lt2>
      <a:accent1>
        <a:srgbClr val="E60028"/>
      </a:accent1>
      <a:accent2>
        <a:srgbClr val="937E00"/>
      </a:accent2>
      <a:accent3>
        <a:srgbClr val="780B24"/>
      </a:accent3>
      <a:accent4>
        <a:srgbClr val="E0BDB3"/>
      </a:accent4>
      <a:accent5>
        <a:srgbClr val="ABCBD7"/>
      </a:accent5>
      <a:accent6>
        <a:srgbClr val="8FFF7B"/>
      </a:accent6>
      <a:hlink>
        <a:srgbClr val="0000FF"/>
      </a:hlink>
      <a:folHlink>
        <a:srgbClr val="000000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810</Words>
  <Application>Microsoft Office PowerPoint</Application>
  <PresentationFormat>Bildschirmpräsentation (16:9)</PresentationFormat>
  <Paragraphs>317</Paragraphs>
  <Slides>62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62</vt:i4>
      </vt:variant>
    </vt:vector>
  </HeadingPairs>
  <TitlesOfParts>
    <vt:vector size="71" baseType="lpstr">
      <vt:lpstr>Arial</vt:lpstr>
      <vt:lpstr>Calibri</vt:lpstr>
      <vt:lpstr>Courier New</vt:lpstr>
      <vt:lpstr>HSD Sans</vt:lpstr>
      <vt:lpstr>HSD Sans Design</vt:lpstr>
      <vt:lpstr>HSD Sans Maschinenbau</vt:lpstr>
      <vt:lpstr>Symbol</vt:lpstr>
      <vt:lpstr>Wingdings</vt:lpstr>
      <vt:lpstr>Office-Design</vt:lpstr>
      <vt:lpstr>MEGA: Malleable Encryption Goes Awry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Isabell Viehmann</dc:creator>
  <cp:lastModifiedBy>Cosfeld, Jörg</cp:lastModifiedBy>
  <cp:revision>1054</cp:revision>
  <dcterms:created xsi:type="dcterms:W3CDTF">2015-12-03T10:35:01Z</dcterms:created>
  <dcterms:modified xsi:type="dcterms:W3CDTF">2022-12-21T13:04:41Z</dcterms:modified>
</cp:coreProperties>
</file>