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220F4-C2A7-2CA7-67D2-974B126F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E3C1EB-1492-9334-2888-DB36FA3A5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1445FD-ADAE-066F-2689-649BE342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D120-2355-4928-B70D-A7F326EE4A98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EF32A9-941D-598B-79CC-844A2963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FC2191-E9AA-37B7-3F9F-4CAD4F6F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FC85-B51A-4D43-BE70-C47E758E7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80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E5110-7DD4-ABF2-747E-56036EBB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9F520D-A5E4-6E2C-48ED-B48A36307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DFD292-1A06-BFCA-6563-EE115FA4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D120-2355-4928-B70D-A7F326EE4A98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6493F-1E25-0394-41F7-0CE7791F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976608-B20A-3388-21FF-C8A1B1D9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FC85-B51A-4D43-BE70-C47E758E7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06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5F83CB-0720-BC25-6EAC-79AE167DA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19EB43-1B7B-277B-77DE-350827349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FBF56E-A016-FB8A-498E-6624AAB8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D120-2355-4928-B70D-A7F326EE4A98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1AF489-EAA7-8CB8-E777-FEE86A2F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11350C-6620-5747-29E7-B600BA23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FC85-B51A-4D43-BE70-C47E758E7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34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32D40-FE67-B48C-B779-295C65AE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8349B-C534-6D64-FCB6-E74BC4C9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070726-913F-47AA-75E3-13AF4038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D120-2355-4928-B70D-A7F326EE4A98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60BBE-A9BA-5E69-FA75-415BB00C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185BCE-6EE4-F243-0326-2BBF756B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FC85-B51A-4D43-BE70-C47E758E7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46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F31E7-5F2E-F136-CECD-FDEE9175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EDBC77-2C36-BE92-D8E4-7566CC25C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6FA11F-BC73-F335-3268-10F7F369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D120-2355-4928-B70D-A7F326EE4A98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D5A95E-CF5E-6D11-F94F-61E72B3B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371502-3CE0-94D9-ED54-FECABA0F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FC85-B51A-4D43-BE70-C47E758E7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88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EEA99-7059-24A5-9CF6-19396ADB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C266D-002C-CA97-E856-24BB59732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196302-2184-028B-4640-50B42540B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E9C195-9BB9-3139-5534-93BD5130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D120-2355-4928-B70D-A7F326EE4A98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FB85EE-36C4-17A7-E4C6-9A1164F6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7B458E-E05C-028B-1338-5FA90808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FC85-B51A-4D43-BE70-C47E758E7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03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B6D4E-5474-C8AB-C96F-71BF75FB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626F35-D4DC-4951-1A8D-8A25E101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ECCFEE-A7E3-1F32-B7F0-AAD11CCAE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03ED38-7D69-DE74-3F28-BADFECA0F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DEB2DA-F7EC-3484-94D7-545FD11F1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225FBC-E7BE-D168-1A02-5102F561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D120-2355-4928-B70D-A7F326EE4A98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3D9EC3-5AAD-4ABB-0E30-40D65C9D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CEB02D-2631-E012-A2B6-EB71E70B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FC85-B51A-4D43-BE70-C47E758E7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99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7A565-FF02-915D-E5CB-B0E793AC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A34953-BBEB-DDA0-DB5A-AE0E100A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D120-2355-4928-B70D-A7F326EE4A98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30D099-77FC-F0A7-CB85-6BA2159F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E34565-C1E6-D497-21D7-2D2FFFD9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FC85-B51A-4D43-BE70-C47E758E7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62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07FE8C-B14E-CC4E-62F2-9CFD091A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D120-2355-4928-B70D-A7F326EE4A98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3870A9-9C4D-8B21-785C-CB0CC02E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875363-A7A0-3F90-9ADA-6E570964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FC85-B51A-4D43-BE70-C47E758E7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8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5B46C-F153-2EF1-CD24-F8E8981B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37C01F-1497-40FC-1C0E-B6ED6F987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84EBF1-33B2-E111-D9A9-855A53D17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7E43CA-637C-DE49-6B82-4247E45F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D120-2355-4928-B70D-A7F326EE4A98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F56E8D-D07A-A42A-D0D7-57951E2B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E58B8A-D1BA-83A4-F4D7-E722AFDA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FC85-B51A-4D43-BE70-C47E758E7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79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F485D-0A25-DFA4-A1D4-23D3EFB2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D31360-414F-46DF-5100-24EB28765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ECF217-D0D6-2504-2D4F-C35ABC63B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C43492-8557-7A07-7A1B-9AC8C674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D120-2355-4928-B70D-A7F326EE4A98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C4764D-A184-37FD-B497-78C07720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357E44-DF50-345B-5E0B-0D2D1643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FC85-B51A-4D43-BE70-C47E758E7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2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A1F3D4-2BCC-7303-BE21-D5596CF1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66429E-1E1E-1206-7FE1-D72656B9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83E310-B0CB-FEE8-2AEB-08ACC9A7B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4D120-2355-4928-B70D-A7F326EE4A98}" type="datetimeFigureOut">
              <a:rPr lang="de-DE" smtClean="0"/>
              <a:t>21.10.2022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8FCBAA-9277-2C50-B5EB-4BA4E8D68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B2E8FC-D8A9-71A2-9FF9-2AEECDDAE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FC85-B51A-4D43-BE70-C47E758E7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8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388E874-5390-ADE2-DDF8-517E3ADB49A8}"/>
              </a:ext>
            </a:extLst>
          </p:cNvPr>
          <p:cNvSpPr txBox="1"/>
          <p:nvPr/>
        </p:nvSpPr>
        <p:spPr>
          <a:xfrm>
            <a:off x="461395" y="302003"/>
            <a:ext cx="5410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Infosheet – Übungsblätter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41742D-DABA-9F42-EA0C-CC3E29648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738" y="2387782"/>
            <a:ext cx="4877481" cy="2819794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3F74519-B40D-5708-BFFD-ED07A5B08EA2}"/>
              </a:ext>
            </a:extLst>
          </p:cNvPr>
          <p:cNvCxnSpPr/>
          <p:nvPr/>
        </p:nvCxnSpPr>
        <p:spPr>
          <a:xfrm>
            <a:off x="7885651" y="3322042"/>
            <a:ext cx="190430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C4F29A7-F8BA-C178-DC89-469F85E08094}"/>
              </a:ext>
            </a:extLst>
          </p:cNvPr>
          <p:cNvCxnSpPr>
            <a:cxnSpLocks/>
          </p:cNvCxnSpPr>
          <p:nvPr/>
        </p:nvCxnSpPr>
        <p:spPr>
          <a:xfrm>
            <a:off x="6933500" y="4489511"/>
            <a:ext cx="20553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B8C2ED4-C939-55C9-C752-11AE61F19CD6}"/>
              </a:ext>
            </a:extLst>
          </p:cNvPr>
          <p:cNvSpPr txBox="1"/>
          <p:nvPr/>
        </p:nvSpPr>
        <p:spPr>
          <a:xfrm>
            <a:off x="788565" y="923686"/>
            <a:ext cx="48774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Übungen werden zur Vorlesung veröffentlicht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Abgabe bis darauffolgenden Freitag </a:t>
            </a:r>
            <a:r>
              <a:rPr lang="en-US" dirty="0"/>
              <a:t>– 12:00 </a:t>
            </a:r>
            <a:r>
              <a:rPr lang="en-US" dirty="0" err="1"/>
              <a:t>Uhr</a:t>
            </a:r>
            <a:r>
              <a:rPr lang="en-US" dirty="0"/>
              <a:t> (</a:t>
            </a:r>
            <a:r>
              <a:rPr lang="en-US" u="sng" dirty="0" err="1"/>
              <a:t>genaue</a:t>
            </a:r>
            <a:r>
              <a:rPr lang="en-US" u="sng" dirty="0"/>
              <a:t> </a:t>
            </a:r>
            <a:r>
              <a:rPr lang="en-US" u="sng" dirty="0" err="1"/>
              <a:t>Daten</a:t>
            </a:r>
            <a:r>
              <a:rPr lang="en-US" u="sng" dirty="0"/>
              <a:t> in Moodle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Abgabe</a:t>
            </a:r>
            <a:r>
              <a:rPr lang="en-US" dirty="0"/>
              <a:t> </a:t>
            </a:r>
            <a:r>
              <a:rPr lang="de-DE" dirty="0"/>
              <a:t>über </a:t>
            </a:r>
            <a:r>
              <a:rPr lang="de-DE" dirty="0" err="1"/>
              <a:t>Moodle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auf </a:t>
            </a:r>
            <a:r>
              <a:rPr lang="de-DE" dirty="0"/>
              <a:t>Übungsblatt zu finden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Jedes Übungsblatt umfasst 10 Punkte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/>
              <a:t>Voraussichtlich</a:t>
            </a:r>
            <a:r>
              <a:rPr lang="de-DE" dirty="0"/>
              <a:t> 10 Übungsblätter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Insgesamt 100 Punkte </a:t>
            </a:r>
            <a:r>
              <a:rPr lang="en-US" dirty="0"/>
              <a:t>(</a:t>
            </a:r>
            <a:r>
              <a:rPr lang="de-DE" dirty="0"/>
              <a:t>voraussichtlich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40 % der </a:t>
            </a:r>
            <a:r>
              <a:rPr lang="en-US" b="1" dirty="0" err="1"/>
              <a:t>Punkte</a:t>
            </a:r>
            <a:r>
              <a:rPr lang="en-US" b="1" dirty="0"/>
              <a:t> = </a:t>
            </a:r>
            <a:r>
              <a:rPr lang="en-US" b="1" dirty="0" err="1"/>
              <a:t>Klausurzulassung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Ab 40% werden bis zu 20% der Punkte mit der Klausur verrechnet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Obergrenze liegt bei 60% aller Punkte</a:t>
            </a:r>
          </a:p>
        </p:txBody>
      </p:sp>
    </p:spTree>
    <p:extLst>
      <p:ext uri="{BB962C8B-B14F-4D97-AF65-F5344CB8AC3E}">
        <p14:creationId xmlns:p14="http://schemas.microsoft.com/office/powerpoint/2010/main" val="409317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388E874-5390-ADE2-DDF8-517E3ADB49A8}"/>
              </a:ext>
            </a:extLst>
          </p:cNvPr>
          <p:cNvSpPr txBox="1"/>
          <p:nvPr/>
        </p:nvSpPr>
        <p:spPr>
          <a:xfrm>
            <a:off x="461395" y="302003"/>
            <a:ext cx="5410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Infosheet – Übungsblätter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8869EA3-6EC2-3AFF-41B2-3FFB52421579}"/>
              </a:ext>
            </a:extLst>
          </p:cNvPr>
          <p:cNvSpPr txBox="1"/>
          <p:nvPr/>
        </p:nvSpPr>
        <p:spPr>
          <a:xfrm>
            <a:off x="6492738" y="1275127"/>
            <a:ext cx="468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 Mustermann hat 61p. aus 100 in 10 Übungen erreicht. 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1B494F3B-05A2-2DE1-BC31-CDCE965ACD1E}"/>
              </a:ext>
            </a:extLst>
          </p:cNvPr>
          <p:cNvSpPr/>
          <p:nvPr/>
        </p:nvSpPr>
        <p:spPr>
          <a:xfrm>
            <a:off x="7575258" y="1996580"/>
            <a:ext cx="310393" cy="151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DAFA6A0-9C29-5FBF-D51B-44FC65FF4293}"/>
              </a:ext>
            </a:extLst>
          </p:cNvPr>
          <p:cNvSpPr txBox="1"/>
          <p:nvPr/>
        </p:nvSpPr>
        <p:spPr>
          <a:xfrm>
            <a:off x="8103765" y="1887415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61% der Punkte erreicht 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345B1866-958E-853C-AD65-2684FF213CD8}"/>
              </a:ext>
            </a:extLst>
          </p:cNvPr>
          <p:cNvSpPr/>
          <p:nvPr/>
        </p:nvSpPr>
        <p:spPr>
          <a:xfrm>
            <a:off x="7575258" y="2298800"/>
            <a:ext cx="310393" cy="151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B5D88BD-9979-8CB2-610F-DC86B648A110}"/>
              </a:ext>
            </a:extLst>
          </p:cNvPr>
          <p:cNvSpPr txBox="1"/>
          <p:nvPr/>
        </p:nvSpPr>
        <p:spPr>
          <a:xfrm>
            <a:off x="8103764" y="2183398"/>
            <a:ext cx="366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20% der Klausur erreicht </a:t>
            </a:r>
            <a:r>
              <a:rPr lang="en-US" dirty="0"/>
              <a:t>(Maximum)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2E722A-5E7A-D3D2-EF7E-CB26107FEFB8}"/>
              </a:ext>
            </a:extLst>
          </p:cNvPr>
          <p:cNvSpPr txBox="1"/>
          <p:nvPr/>
        </p:nvSpPr>
        <p:spPr>
          <a:xfrm>
            <a:off x="6492738" y="2660024"/>
            <a:ext cx="468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Emil </a:t>
            </a:r>
            <a:r>
              <a:rPr lang="de-DE" dirty="0" err="1"/>
              <a:t>Emilson</a:t>
            </a:r>
            <a:r>
              <a:rPr lang="de-DE" dirty="0"/>
              <a:t> hat 44p. aus 100 in 10 Übungen erreicht. 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51A0B26E-55CE-3A9E-3DFF-790E8C50DF72}"/>
              </a:ext>
            </a:extLst>
          </p:cNvPr>
          <p:cNvSpPr/>
          <p:nvPr/>
        </p:nvSpPr>
        <p:spPr>
          <a:xfrm>
            <a:off x="7575258" y="3381477"/>
            <a:ext cx="310393" cy="151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5421A06-4030-D5F6-31C6-D91586E07862}"/>
              </a:ext>
            </a:extLst>
          </p:cNvPr>
          <p:cNvSpPr txBox="1"/>
          <p:nvPr/>
        </p:nvSpPr>
        <p:spPr>
          <a:xfrm>
            <a:off x="8103765" y="327231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44% der Punkte erreicht 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FD4135BA-BD0A-7030-554A-B9E1A45970EE}"/>
              </a:ext>
            </a:extLst>
          </p:cNvPr>
          <p:cNvSpPr/>
          <p:nvPr/>
        </p:nvSpPr>
        <p:spPr>
          <a:xfrm>
            <a:off x="7575258" y="3683697"/>
            <a:ext cx="310393" cy="151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496ECC5-F4CC-FDCD-66A5-ABE60EB3CFEB}"/>
              </a:ext>
            </a:extLst>
          </p:cNvPr>
          <p:cNvSpPr txBox="1"/>
          <p:nvPr/>
        </p:nvSpPr>
        <p:spPr>
          <a:xfrm>
            <a:off x="8103765" y="3568295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4% der Klausur erreicht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F5C81F9-0C5D-51FF-4BC7-6676E29337EE}"/>
              </a:ext>
            </a:extLst>
          </p:cNvPr>
          <p:cNvSpPr txBox="1"/>
          <p:nvPr/>
        </p:nvSpPr>
        <p:spPr>
          <a:xfrm>
            <a:off x="788565" y="923686"/>
            <a:ext cx="48774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Übungen werden zur Vorlesung veröffentlicht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Abgabe bis darauffolgenden Freitag </a:t>
            </a:r>
            <a:r>
              <a:rPr lang="en-US" dirty="0"/>
              <a:t>– 12:00 </a:t>
            </a:r>
            <a:r>
              <a:rPr lang="en-US" dirty="0" err="1"/>
              <a:t>Uhr</a:t>
            </a:r>
            <a:r>
              <a:rPr lang="en-US" dirty="0"/>
              <a:t> (</a:t>
            </a:r>
            <a:r>
              <a:rPr lang="en-US" u="sng" dirty="0" err="1"/>
              <a:t>genaue</a:t>
            </a:r>
            <a:r>
              <a:rPr lang="en-US" u="sng" dirty="0"/>
              <a:t> </a:t>
            </a:r>
            <a:r>
              <a:rPr lang="en-US" u="sng" dirty="0" err="1"/>
              <a:t>Daten</a:t>
            </a:r>
            <a:r>
              <a:rPr lang="en-US" u="sng" dirty="0"/>
              <a:t> in Moodle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Abgabe</a:t>
            </a:r>
            <a:r>
              <a:rPr lang="en-US" dirty="0"/>
              <a:t> </a:t>
            </a:r>
            <a:r>
              <a:rPr lang="de-DE" dirty="0"/>
              <a:t>über </a:t>
            </a:r>
            <a:r>
              <a:rPr lang="de-DE" dirty="0" err="1"/>
              <a:t>Moodle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auf </a:t>
            </a:r>
            <a:r>
              <a:rPr lang="de-DE" dirty="0"/>
              <a:t>Übungsblatt zu finden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Jedes Übungsblatt umfasst 10 Punkte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/>
              <a:t>Voraussichtlich</a:t>
            </a:r>
            <a:r>
              <a:rPr lang="de-DE" dirty="0"/>
              <a:t> 10 Übungsblätter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Insgesamt 100 Punkte </a:t>
            </a:r>
            <a:r>
              <a:rPr lang="en-US" dirty="0"/>
              <a:t>(</a:t>
            </a:r>
            <a:r>
              <a:rPr lang="de-DE" dirty="0"/>
              <a:t>voraussichtlich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40 % der </a:t>
            </a:r>
            <a:r>
              <a:rPr lang="en-US" b="1" dirty="0" err="1"/>
              <a:t>Punkte</a:t>
            </a:r>
            <a:r>
              <a:rPr lang="en-US" b="1" dirty="0"/>
              <a:t> = </a:t>
            </a:r>
            <a:r>
              <a:rPr lang="en-US" b="1" dirty="0" err="1"/>
              <a:t>Klausurzulassung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Ab 40% werden bis zu 20% der Punkte mit der Klausur verrechnet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Obergrenze liegt bei 60% aller Punkte</a:t>
            </a:r>
          </a:p>
        </p:txBody>
      </p:sp>
    </p:spTree>
    <p:extLst>
      <p:ext uri="{BB962C8B-B14F-4D97-AF65-F5344CB8AC3E}">
        <p14:creationId xmlns:p14="http://schemas.microsoft.com/office/powerpoint/2010/main" val="403267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388E874-5390-ADE2-DDF8-517E3ADB49A8}"/>
              </a:ext>
            </a:extLst>
          </p:cNvPr>
          <p:cNvSpPr txBox="1"/>
          <p:nvPr/>
        </p:nvSpPr>
        <p:spPr>
          <a:xfrm>
            <a:off x="461395" y="302003"/>
            <a:ext cx="5410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Infosheet – Übungsblätter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34CA7EF-77C0-0C8A-18F2-7655776FFB9A}"/>
              </a:ext>
            </a:extLst>
          </p:cNvPr>
          <p:cNvSpPr txBox="1"/>
          <p:nvPr/>
        </p:nvSpPr>
        <p:spPr>
          <a:xfrm>
            <a:off x="6096000" y="1275127"/>
            <a:ext cx="54808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Teilnahme am Praktikum ist Zulassungsbedingung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Keine Punktevergabe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aber kurzes Antestat </a:t>
            </a:r>
            <a:r>
              <a:rPr lang="en-US" b="1" dirty="0"/>
              <a:t>(Moodle)</a:t>
            </a: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Datum – </a:t>
            </a:r>
            <a:r>
              <a:rPr lang="de-DE" b="1" dirty="0" err="1"/>
              <a:t>tba</a:t>
            </a:r>
            <a:r>
              <a:rPr lang="de-DE" b="1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E58DF2B-B57A-84DE-87BF-E8EEEE9747AA}"/>
              </a:ext>
            </a:extLst>
          </p:cNvPr>
          <p:cNvSpPr txBox="1"/>
          <p:nvPr/>
        </p:nvSpPr>
        <p:spPr>
          <a:xfrm>
            <a:off x="788565" y="923686"/>
            <a:ext cx="48774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Übungen werden zur Vorlesung veröffentlicht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Abgabe bis darauffolgenden Freitag </a:t>
            </a:r>
            <a:r>
              <a:rPr lang="en-US" dirty="0"/>
              <a:t>– 12:00 </a:t>
            </a:r>
            <a:r>
              <a:rPr lang="en-US" dirty="0" err="1"/>
              <a:t>Uhr</a:t>
            </a:r>
            <a:r>
              <a:rPr lang="en-US" dirty="0"/>
              <a:t> (</a:t>
            </a:r>
            <a:r>
              <a:rPr lang="en-US" u="sng" dirty="0" err="1"/>
              <a:t>genaue</a:t>
            </a:r>
            <a:r>
              <a:rPr lang="en-US" u="sng" dirty="0"/>
              <a:t> </a:t>
            </a:r>
            <a:r>
              <a:rPr lang="en-US" u="sng" dirty="0" err="1"/>
              <a:t>Daten</a:t>
            </a:r>
            <a:r>
              <a:rPr lang="en-US" u="sng" dirty="0"/>
              <a:t> in Moodle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Abgabe</a:t>
            </a:r>
            <a:r>
              <a:rPr lang="en-US" dirty="0"/>
              <a:t> </a:t>
            </a:r>
            <a:r>
              <a:rPr lang="de-DE" dirty="0"/>
              <a:t>über </a:t>
            </a:r>
            <a:r>
              <a:rPr lang="de-DE" dirty="0" err="1"/>
              <a:t>Moodle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auf </a:t>
            </a:r>
            <a:r>
              <a:rPr lang="de-DE" dirty="0"/>
              <a:t>Übungsblatt zu finden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Jedes Übungsblatt umfasst 10 Punkte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/>
              <a:t>Voraussichtlich</a:t>
            </a:r>
            <a:r>
              <a:rPr lang="de-DE" dirty="0"/>
              <a:t> 10 Übungsblätter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Insgesamt 100 Punkte </a:t>
            </a:r>
            <a:r>
              <a:rPr lang="en-US" dirty="0"/>
              <a:t>(</a:t>
            </a:r>
            <a:r>
              <a:rPr lang="de-DE" dirty="0"/>
              <a:t>voraussichtlich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40 % der </a:t>
            </a:r>
            <a:r>
              <a:rPr lang="en-US" b="1" dirty="0" err="1"/>
              <a:t>Punkte</a:t>
            </a:r>
            <a:r>
              <a:rPr lang="en-US" b="1" dirty="0"/>
              <a:t> = </a:t>
            </a:r>
            <a:r>
              <a:rPr lang="en-US" b="1" dirty="0" err="1"/>
              <a:t>Klausurzulassung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Ab 40% werden bis zu 20% der Punkte mit der Klausur verrechnet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Obergrenze liegt bei 60% aller Punkte</a:t>
            </a:r>
          </a:p>
        </p:txBody>
      </p:sp>
    </p:spTree>
    <p:extLst>
      <p:ext uri="{BB962C8B-B14F-4D97-AF65-F5344CB8AC3E}">
        <p14:creationId xmlns:p14="http://schemas.microsoft.com/office/powerpoint/2010/main" val="56248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Breitbild</PresentationFormat>
  <Paragraphs>68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Cosfeld, Jörg</dc:creator>
  <cp:lastModifiedBy>Cosfeld, Jörg</cp:lastModifiedBy>
  <cp:revision>1</cp:revision>
  <dcterms:created xsi:type="dcterms:W3CDTF">2022-10-21T06:35:52Z</dcterms:created>
  <dcterms:modified xsi:type="dcterms:W3CDTF">2022-10-21T06:36:20Z</dcterms:modified>
</cp:coreProperties>
</file>