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25" r:id="rId2"/>
    <p:sldId id="526" r:id="rId3"/>
    <p:sldId id="527" r:id="rId4"/>
    <p:sldId id="528" r:id="rId5"/>
    <p:sldId id="529" r:id="rId6"/>
    <p:sldId id="532" r:id="rId7"/>
    <p:sldId id="530" r:id="rId8"/>
    <p:sldId id="531" r:id="rId9"/>
    <p:sldId id="533" r:id="rId10"/>
    <p:sldId id="534" r:id="rId11"/>
    <p:sldId id="537" r:id="rId12"/>
    <p:sldId id="535" r:id="rId13"/>
    <p:sldId id="538" r:id="rId14"/>
    <p:sldId id="539" r:id="rId15"/>
    <p:sldId id="516" r:id="rId16"/>
    <p:sldId id="540" r:id="rId17"/>
    <p:sldId id="541" r:id="rId1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525"/>
            <p14:sldId id="526"/>
            <p14:sldId id="527"/>
            <p14:sldId id="528"/>
            <p14:sldId id="529"/>
            <p14:sldId id="532"/>
            <p14:sldId id="530"/>
            <p14:sldId id="531"/>
            <p14:sldId id="533"/>
            <p14:sldId id="534"/>
            <p14:sldId id="537"/>
            <p14:sldId id="535"/>
            <p14:sldId id="538"/>
            <p14:sldId id="539"/>
            <p14:sldId id="516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4B"/>
    <a:srgbClr val="00B050"/>
    <a:srgbClr val="C5C5C5"/>
    <a:srgbClr val="00206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719"/>
  </p:normalViewPr>
  <p:slideViewPr>
    <p:cSldViewPr snapToGrid="0" snapToObjects="1">
      <p:cViewPr>
        <p:scale>
          <a:sx n="125" d="100"/>
          <a:sy n="125" d="100"/>
        </p:scale>
        <p:origin x="456" y="4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Grafik 13" descr="Umschlag öffnen mit einfarbiger Füllung">
            <a:extLst>
              <a:ext uri="{FF2B5EF4-FFF2-40B4-BE49-F238E27FC236}">
                <a16:creationId xmlns:a16="http://schemas.microsoft.com/office/drawing/2014/main" id="{4163FC69-BCD4-5B30-4332-9CE86BE5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7800" y="2528550"/>
            <a:ext cx="914400" cy="914400"/>
          </a:xfrm>
          <a:prstGeom prst="rect">
            <a:avLst/>
          </a:prstGeom>
        </p:spPr>
      </p:pic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40E5802-BBE9-6CC9-4D83-31605D025DAB}"/>
              </a:ext>
            </a:extLst>
          </p:cNvPr>
          <p:cNvSpPr/>
          <p:nvPr/>
        </p:nvSpPr>
        <p:spPr>
          <a:xfrm rot="5400000">
            <a:off x="5124276" y="2632050"/>
            <a:ext cx="209448" cy="123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42A52FE-6C36-BE3D-D0EB-CA8ADEAA5B24}"/>
              </a:ext>
            </a:extLst>
          </p:cNvPr>
          <p:cNvSpPr txBox="1"/>
          <p:nvPr/>
        </p:nvSpPr>
        <p:spPr>
          <a:xfrm>
            <a:off x="4950000" y="3442499"/>
            <a:ext cx="214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latin typeface="Cambria"/>
                <a:ea typeface="Cambria"/>
                <a:cs typeface="Arial"/>
              </a:rPr>
              <a:t>143</a:t>
            </a:r>
            <a:endParaRPr lang="de-DE" dirty="0">
              <a:latin typeface="Cambria"/>
              <a:ea typeface="Cambria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D4200C7-CDD1-546A-42CF-09EF05A580F2}"/>
              </a:ext>
            </a:extLst>
          </p:cNvPr>
          <p:cNvCxnSpPr/>
          <p:nvPr/>
        </p:nvCxnSpPr>
        <p:spPr>
          <a:xfrm flipV="1">
            <a:off x="5498550" y="3337200"/>
            <a:ext cx="1427400" cy="300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fik 17" descr="Frau mit einfarbiger Füllung">
            <a:extLst>
              <a:ext uri="{FF2B5EF4-FFF2-40B4-BE49-F238E27FC236}">
                <a16:creationId xmlns:a16="http://schemas.microsoft.com/office/drawing/2014/main" id="{5F39D870-9206-1A70-C985-508374C73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800" y="3932550"/>
            <a:ext cx="914400" cy="914400"/>
          </a:xfrm>
          <a:prstGeom prst="rect">
            <a:avLst/>
          </a:prstGeom>
        </p:spPr>
      </p:pic>
      <p:pic>
        <p:nvPicPr>
          <p:cNvPr id="18" name="Grafik 18" descr="Mann mit einfarbiger Füllung">
            <a:extLst>
              <a:ext uri="{FF2B5EF4-FFF2-40B4-BE49-F238E27FC236}">
                <a16:creationId xmlns:a16="http://schemas.microsoft.com/office/drawing/2014/main" id="{F233893C-E79B-3AF1-F44A-02E9B90D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6300" y="449550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A6CEAE5-0845-D7C5-5ED7-F0C3F707F7AE}"/>
              </a:ext>
            </a:extLst>
          </p:cNvPr>
          <p:cNvSpPr txBox="1"/>
          <p:nvPr/>
        </p:nvSpPr>
        <p:spPr>
          <a:xfrm>
            <a:off x="6408000" y="675000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941A690-CAAA-FDE0-8ABE-653EB8E09185}"/>
              </a:ext>
            </a:extLst>
          </p:cNvPr>
          <p:cNvSpPr txBox="1"/>
          <p:nvPr/>
        </p:nvSpPr>
        <p:spPr>
          <a:xfrm>
            <a:off x="6444000" y="4203000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F5EA8CC-C6A7-59AE-5FF0-4FFA37B3BFCD}"/>
              </a:ext>
            </a:extLst>
          </p:cNvPr>
          <p:cNvCxnSpPr/>
          <p:nvPr/>
        </p:nvCxnSpPr>
        <p:spPr>
          <a:xfrm flipH="1" flipV="1">
            <a:off x="7962075" y="795825"/>
            <a:ext cx="26100" cy="362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fik 22" descr="Mann mit einfarbiger Füllung">
            <a:extLst>
              <a:ext uri="{FF2B5EF4-FFF2-40B4-BE49-F238E27FC236}">
                <a16:creationId xmlns:a16="http://schemas.microsoft.com/office/drawing/2014/main" id="{B55CF6D5-E51E-CA3D-B770-42F26DD34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3800" y="2033550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BB08D0C-9E8B-4AA3-2D67-3CCCAD4388E2}"/>
              </a:ext>
            </a:extLst>
          </p:cNvPr>
          <p:cNvSpPr txBox="1"/>
          <p:nvPr/>
        </p:nvSpPr>
        <p:spPr>
          <a:xfrm>
            <a:off x="8217000" y="1692000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Eve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4F8F438-DF0D-A79D-CD01-D311458D2F1A}"/>
              </a:ext>
            </a:extLst>
          </p:cNvPr>
          <p:cNvCxnSpPr/>
          <p:nvPr/>
        </p:nvCxnSpPr>
        <p:spPr>
          <a:xfrm flipV="1">
            <a:off x="6549300" y="1588950"/>
            <a:ext cx="2426400" cy="81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7290CA5-FCD4-B2C5-979E-C899D45114EC}"/>
              </a:ext>
            </a:extLst>
          </p:cNvPr>
          <p:cNvSpPr txBox="1"/>
          <p:nvPr/>
        </p:nvSpPr>
        <p:spPr>
          <a:xfrm>
            <a:off x="4977000" y="1827000"/>
            <a:ext cx="2862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Eve kann ohne die 143 nur raten.</a:t>
            </a:r>
            <a:endParaRPr lang="de-DE" dirty="0"/>
          </a:p>
        </p:txBody>
      </p:sp>
      <p:pic>
        <p:nvPicPr>
          <p:cNvPr id="28" name="Grafik 10">
            <a:extLst>
              <a:ext uri="{FF2B5EF4-FFF2-40B4-BE49-F238E27FC236}">
                <a16:creationId xmlns:a16="http://schemas.microsoft.com/office/drawing/2014/main" id="{31339470-0451-CDE3-9AE4-DC686C76D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139" y="3067881"/>
            <a:ext cx="823168" cy="1060374"/>
          </a:xfrm>
          <a:prstGeom prst="rect">
            <a:avLst/>
          </a:prstGeom>
        </p:spPr>
      </p:pic>
      <p:sp>
        <p:nvSpPr>
          <p:cNvPr id="1024" name="AutoShape 4">
            <a:extLst>
              <a:ext uri="{FF2B5EF4-FFF2-40B4-BE49-F238E27FC236}">
                <a16:creationId xmlns:a16="http://schemas.microsoft.com/office/drawing/2014/main" id="{5BA43B46-C2CF-6C69-5EB4-94FEFBD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44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F562C30-AF45-3F7A-4816-414EF040DC0B}"/>
              </a:ext>
            </a:extLst>
          </p:cNvPr>
          <p:cNvCxnSpPr/>
          <p:nvPr/>
        </p:nvCxnSpPr>
        <p:spPr>
          <a:xfrm>
            <a:off x="2315527" y="3953799"/>
            <a:ext cx="205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0F4A9C-8922-9633-362B-B5533E8B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70" y="4043056"/>
            <a:ext cx="100453" cy="1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7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F562C30-AF45-3F7A-4816-414EF040DC0B}"/>
              </a:ext>
            </a:extLst>
          </p:cNvPr>
          <p:cNvCxnSpPr/>
          <p:nvPr/>
        </p:nvCxnSpPr>
        <p:spPr>
          <a:xfrm>
            <a:off x="2315527" y="3953799"/>
            <a:ext cx="205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9751333-BA61-571A-FBC6-4C4D035B9821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59059D-4BC8-DF64-F631-63EFD9A82409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0DB3EFE-868D-96F5-93AD-CA099E8F48F7}"/>
              </a:ext>
            </a:extLst>
          </p:cNvPr>
          <p:cNvSpPr txBox="1"/>
          <p:nvPr/>
        </p:nvSpPr>
        <p:spPr>
          <a:xfrm>
            <a:off x="4718050" y="30521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Entschl</a:t>
            </a:r>
            <a:r>
              <a:rPr lang="de-DE" dirty="0" err="1"/>
              <a:t>üsseln</a:t>
            </a:r>
            <a:r>
              <a:rPr lang="de-DE" dirty="0"/>
              <a:t> mit </a:t>
            </a:r>
            <a:r>
              <a:rPr lang="en-US" dirty="0"/>
              <a:t>(11,14)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12A87-D65F-DD23-C0BB-D103E6436E40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B44CC7-6A6C-5B05-3947-79517433C5DF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43338D-6FB3-EC2F-2EEB-9ED337BD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4" y="3574027"/>
            <a:ext cx="3486150" cy="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DD69EB0-EDB5-3165-9982-03E09519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3923611"/>
            <a:ext cx="3194259" cy="2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060E2A5-0A52-4B7A-2FFD-92695A8A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4" y="4273580"/>
            <a:ext cx="1727146" cy="2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C2564C75-F274-A8F5-4FA9-966F954B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21" y="4355980"/>
            <a:ext cx="1264485" cy="2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0DB3EFE-868D-96F5-93AD-CA099E8F48F7}"/>
              </a:ext>
            </a:extLst>
          </p:cNvPr>
          <p:cNvSpPr txBox="1"/>
          <p:nvPr/>
        </p:nvSpPr>
        <p:spPr>
          <a:xfrm>
            <a:off x="4718050" y="30521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Entschl</a:t>
            </a:r>
            <a:r>
              <a:rPr lang="de-DE" dirty="0" err="1"/>
              <a:t>üsseln</a:t>
            </a:r>
            <a:r>
              <a:rPr lang="de-DE" dirty="0"/>
              <a:t> mit </a:t>
            </a:r>
            <a:r>
              <a:rPr lang="en-US" dirty="0"/>
              <a:t>(11,14)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12A87-D65F-DD23-C0BB-D103E6436E40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B44CC7-6A6C-5B05-3947-79517433C5DF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43338D-6FB3-EC2F-2EEB-9ED337BD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4" y="3574027"/>
            <a:ext cx="3486150" cy="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DD69EB0-EDB5-3165-9982-03E09519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3923611"/>
            <a:ext cx="3194259" cy="2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060E2A5-0A52-4B7A-2FFD-92695A8A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4" y="4273580"/>
            <a:ext cx="1727146" cy="2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C2564C75-F274-A8F5-4FA9-966F954B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21" y="4355980"/>
            <a:ext cx="1264485" cy="2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4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0DB3EFE-868D-96F5-93AD-CA099E8F48F7}"/>
              </a:ext>
            </a:extLst>
          </p:cNvPr>
          <p:cNvSpPr txBox="1"/>
          <p:nvPr/>
        </p:nvSpPr>
        <p:spPr>
          <a:xfrm>
            <a:off x="4718050" y="30521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Entschl</a:t>
            </a:r>
            <a:r>
              <a:rPr lang="de-DE" dirty="0" err="1"/>
              <a:t>üsseln</a:t>
            </a:r>
            <a:r>
              <a:rPr lang="de-DE" dirty="0"/>
              <a:t> mit </a:t>
            </a:r>
            <a:r>
              <a:rPr lang="en-US" dirty="0"/>
              <a:t>(11,14)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12A87-D65F-DD23-C0BB-D103E6436E40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B44CC7-6A6C-5B05-3947-79517433C5DF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43338D-6FB3-EC2F-2EEB-9ED337BD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4" y="3574027"/>
            <a:ext cx="3486150" cy="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DD69EB0-EDB5-3165-9982-03E09519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3923611"/>
            <a:ext cx="3194259" cy="2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060E2A5-0A52-4B7A-2FFD-92695A8A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4" y="4273580"/>
            <a:ext cx="1727146" cy="2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C2564C75-F274-A8F5-4FA9-966F954B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21" y="4355980"/>
            <a:ext cx="1264485" cy="2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015C236-2F32-E854-E8F8-3283683CD40C}"/>
              </a:ext>
            </a:extLst>
          </p:cNvPr>
          <p:cNvSpPr txBox="1"/>
          <p:nvPr/>
        </p:nvSpPr>
        <p:spPr>
          <a:xfrm>
            <a:off x="5222631" y="4604481"/>
            <a:ext cx="16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endParaRPr lang="de-DE" i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BFC225-5E15-2A62-09AF-064A9C92C4EE}"/>
              </a:ext>
            </a:extLst>
          </p:cNvPr>
          <p:cNvSpPr/>
          <p:nvPr/>
        </p:nvSpPr>
        <p:spPr>
          <a:xfrm>
            <a:off x="5070615" y="4591781"/>
            <a:ext cx="834885" cy="373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F0C093D-1FA4-83D3-D068-F32EFBE5C1EB}"/>
              </a:ext>
            </a:extLst>
          </p:cNvPr>
          <p:cNvSpPr/>
          <p:nvPr/>
        </p:nvSpPr>
        <p:spPr>
          <a:xfrm>
            <a:off x="1286243" y="2843828"/>
            <a:ext cx="834885" cy="373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pic>
        <p:nvPicPr>
          <p:cNvPr id="23" name="Grafik 18" descr="Mann mit einfarbiger Füllung">
            <a:extLst>
              <a:ext uri="{FF2B5EF4-FFF2-40B4-BE49-F238E27FC236}">
                <a16:creationId xmlns:a16="http://schemas.microsoft.com/office/drawing/2014/main" id="{13DBC033-6F9D-AA2C-A2F4-9F0B7EF0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343" y="345116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pic>
        <p:nvPicPr>
          <p:cNvPr id="27" name="Grafik 17" descr="Frau mit einfarbiger Füllung">
            <a:extLst>
              <a:ext uri="{FF2B5EF4-FFF2-40B4-BE49-F238E27FC236}">
                <a16:creationId xmlns:a16="http://schemas.microsoft.com/office/drawing/2014/main" id="{0B970444-10D0-22EE-F8D9-99F6F62C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74" y="3405776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592693-44B4-7278-B52A-10157E495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25" y="2848561"/>
            <a:ext cx="2597384" cy="6159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6DE1538-1D80-DE32-DAC3-B397C3BE980A}"/>
              </a:ext>
            </a:extLst>
          </p:cNvPr>
          <p:cNvSpPr/>
          <p:nvPr/>
        </p:nvSpPr>
        <p:spPr>
          <a:xfrm>
            <a:off x="64519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CB2899-30DB-53C1-62DB-4B4E0661CBC4}"/>
              </a:ext>
            </a:extLst>
          </p:cNvPr>
          <p:cNvCxnSpPr/>
          <p:nvPr/>
        </p:nvCxnSpPr>
        <p:spPr>
          <a:xfrm>
            <a:off x="66674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95665F9-2C2F-0696-02A6-12E7C5FA7CE9}"/>
              </a:ext>
            </a:extLst>
          </p:cNvPr>
          <p:cNvCxnSpPr/>
          <p:nvPr/>
        </p:nvCxnSpPr>
        <p:spPr>
          <a:xfrm>
            <a:off x="64519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B1CF0A6-B759-CC74-6ADD-C0D146CFE89C}"/>
              </a:ext>
            </a:extLst>
          </p:cNvPr>
          <p:cNvSpPr/>
          <p:nvPr/>
        </p:nvSpPr>
        <p:spPr>
          <a:xfrm>
            <a:off x="84755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B5D357-58ED-6948-E241-91B45FC6C388}"/>
              </a:ext>
            </a:extLst>
          </p:cNvPr>
          <p:cNvCxnSpPr/>
          <p:nvPr/>
        </p:nvCxnSpPr>
        <p:spPr>
          <a:xfrm>
            <a:off x="86910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E8D148-0C94-C8A3-E189-5B1E54527697}"/>
              </a:ext>
            </a:extLst>
          </p:cNvPr>
          <p:cNvCxnSpPr/>
          <p:nvPr/>
        </p:nvCxnSpPr>
        <p:spPr>
          <a:xfrm>
            <a:off x="84755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F7C835-DB28-AFA4-53DC-7E92328E0B5E}"/>
              </a:ext>
            </a:extLst>
          </p:cNvPr>
          <p:cNvSpPr/>
          <p:nvPr/>
        </p:nvSpPr>
        <p:spPr>
          <a:xfrm>
            <a:off x="7821638" y="23265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3C92247-B3F9-FA82-B2E2-7879B6878428}"/>
              </a:ext>
            </a:extLst>
          </p:cNvPr>
          <p:cNvGrpSpPr/>
          <p:nvPr/>
        </p:nvGrpSpPr>
        <p:grpSpPr>
          <a:xfrm rot="2632046">
            <a:off x="7821638" y="2320486"/>
            <a:ext cx="431006" cy="440532"/>
            <a:chOff x="4440110" y="2675731"/>
            <a:chExt cx="431006" cy="440532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DC2A836-649F-76E9-20D7-6B151E6637DB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FB71437-D45C-8ED1-6963-F01592F7B93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84F765D9-DF52-4C3C-D68E-680C0E953854}"/>
              </a:ext>
            </a:extLst>
          </p:cNvPr>
          <p:cNvSpPr/>
          <p:nvPr/>
        </p:nvSpPr>
        <p:spPr>
          <a:xfrm>
            <a:off x="7130191" y="23237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719B0DC-1312-B897-4896-CD745B234D63}"/>
              </a:ext>
            </a:extLst>
          </p:cNvPr>
          <p:cNvCxnSpPr/>
          <p:nvPr/>
        </p:nvCxnSpPr>
        <p:spPr>
          <a:xfrm>
            <a:off x="7345694" y="232373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7C03920-A1C0-AFF0-41D2-5B5FEDD5E14C}"/>
              </a:ext>
            </a:extLst>
          </p:cNvPr>
          <p:cNvCxnSpPr/>
          <p:nvPr/>
        </p:nvCxnSpPr>
        <p:spPr>
          <a:xfrm>
            <a:off x="7130191" y="254400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7FA6F95D-F7C2-4D6D-C1EF-E86B5703B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6" y="1969615"/>
            <a:ext cx="1526496" cy="14598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</p:spTree>
    <p:extLst>
      <p:ext uri="{BB962C8B-B14F-4D97-AF65-F5344CB8AC3E}">
        <p14:creationId xmlns:p14="http://schemas.microsoft.com/office/powerpoint/2010/main" val="23138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592693-44B4-7278-B52A-10157E49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25" y="2848561"/>
            <a:ext cx="2597384" cy="6159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6DE1538-1D80-DE32-DAC3-B397C3BE980A}"/>
              </a:ext>
            </a:extLst>
          </p:cNvPr>
          <p:cNvSpPr/>
          <p:nvPr/>
        </p:nvSpPr>
        <p:spPr>
          <a:xfrm>
            <a:off x="64519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CB2899-30DB-53C1-62DB-4B4E0661CBC4}"/>
              </a:ext>
            </a:extLst>
          </p:cNvPr>
          <p:cNvCxnSpPr/>
          <p:nvPr/>
        </p:nvCxnSpPr>
        <p:spPr>
          <a:xfrm>
            <a:off x="66674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95665F9-2C2F-0696-02A6-12E7C5FA7CE9}"/>
              </a:ext>
            </a:extLst>
          </p:cNvPr>
          <p:cNvCxnSpPr/>
          <p:nvPr/>
        </p:nvCxnSpPr>
        <p:spPr>
          <a:xfrm>
            <a:off x="64519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B1CF0A6-B759-CC74-6ADD-C0D146CFE89C}"/>
              </a:ext>
            </a:extLst>
          </p:cNvPr>
          <p:cNvSpPr/>
          <p:nvPr/>
        </p:nvSpPr>
        <p:spPr>
          <a:xfrm>
            <a:off x="84755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B5D357-58ED-6948-E241-91B45FC6C388}"/>
              </a:ext>
            </a:extLst>
          </p:cNvPr>
          <p:cNvCxnSpPr/>
          <p:nvPr/>
        </p:nvCxnSpPr>
        <p:spPr>
          <a:xfrm>
            <a:off x="86910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E8D148-0C94-C8A3-E189-5B1E54527697}"/>
              </a:ext>
            </a:extLst>
          </p:cNvPr>
          <p:cNvCxnSpPr/>
          <p:nvPr/>
        </p:nvCxnSpPr>
        <p:spPr>
          <a:xfrm>
            <a:off x="84755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F7C835-DB28-AFA4-53DC-7E92328E0B5E}"/>
              </a:ext>
            </a:extLst>
          </p:cNvPr>
          <p:cNvSpPr/>
          <p:nvPr/>
        </p:nvSpPr>
        <p:spPr>
          <a:xfrm>
            <a:off x="7821638" y="23265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3C92247-B3F9-FA82-B2E2-7879B6878428}"/>
              </a:ext>
            </a:extLst>
          </p:cNvPr>
          <p:cNvGrpSpPr/>
          <p:nvPr/>
        </p:nvGrpSpPr>
        <p:grpSpPr>
          <a:xfrm rot="2632046">
            <a:off x="7821638" y="2320486"/>
            <a:ext cx="431006" cy="440532"/>
            <a:chOff x="4440110" y="2675731"/>
            <a:chExt cx="431006" cy="440532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DC2A836-649F-76E9-20D7-6B151E6637DB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FB71437-D45C-8ED1-6963-F01592F7B93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84F765D9-DF52-4C3C-D68E-680C0E953854}"/>
              </a:ext>
            </a:extLst>
          </p:cNvPr>
          <p:cNvSpPr/>
          <p:nvPr/>
        </p:nvSpPr>
        <p:spPr>
          <a:xfrm>
            <a:off x="7130191" y="23237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719B0DC-1312-B897-4896-CD745B234D63}"/>
              </a:ext>
            </a:extLst>
          </p:cNvPr>
          <p:cNvCxnSpPr/>
          <p:nvPr/>
        </p:nvCxnSpPr>
        <p:spPr>
          <a:xfrm>
            <a:off x="7345694" y="232373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7C03920-A1C0-AFF0-41D2-5B5FEDD5E14C}"/>
              </a:ext>
            </a:extLst>
          </p:cNvPr>
          <p:cNvCxnSpPr/>
          <p:nvPr/>
        </p:nvCxnSpPr>
        <p:spPr>
          <a:xfrm>
            <a:off x="7130191" y="254400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7FA6F95D-F7C2-4D6D-C1EF-E86B5703B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46" y="1969615"/>
            <a:ext cx="1526496" cy="14598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F4812A-A5A4-6527-84CC-C602E64880A8}"/>
              </a:ext>
            </a:extLst>
          </p:cNvPr>
          <p:cNvSpPr/>
          <p:nvPr/>
        </p:nvSpPr>
        <p:spPr>
          <a:xfrm>
            <a:off x="242249" y="1250950"/>
            <a:ext cx="8672891" cy="27946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</p:spTree>
    <p:extLst>
      <p:ext uri="{BB962C8B-B14F-4D97-AF65-F5344CB8AC3E}">
        <p14:creationId xmlns:p14="http://schemas.microsoft.com/office/powerpoint/2010/main" val="184591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765CD66-1439-B4A2-BB61-24F84B91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7" y="2345745"/>
            <a:ext cx="4416282" cy="69825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ABF1CB66-67FB-86E6-B584-179574F4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939" y="1108948"/>
            <a:ext cx="3514207" cy="5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</p:spTree>
    <p:extLst>
      <p:ext uri="{BB962C8B-B14F-4D97-AF65-F5344CB8AC3E}">
        <p14:creationId xmlns:p14="http://schemas.microsoft.com/office/powerpoint/2010/main" val="17494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81CC61-F39A-BD8D-8BEC-40AB21B5AA8C}"/>
              </a:ext>
            </a:extLst>
          </p:cNvPr>
          <p:cNvSpPr/>
          <p:nvPr/>
        </p:nvSpPr>
        <p:spPr>
          <a:xfrm>
            <a:off x="4681575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526819-C371-38AE-B17D-2215A326CBE3}"/>
              </a:ext>
            </a:extLst>
          </p:cNvPr>
          <p:cNvSpPr/>
          <p:nvPr/>
        </p:nvSpPr>
        <p:spPr>
          <a:xfrm>
            <a:off x="5514488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3E2C6D-679B-14BE-4E68-EAACA184A03D}"/>
              </a:ext>
            </a:extLst>
          </p:cNvPr>
          <p:cNvSpPr txBox="1"/>
          <p:nvPr/>
        </p:nvSpPr>
        <p:spPr>
          <a:xfrm>
            <a:off x="4736914" y="3376120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p           q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C6E0C09-5DA4-231D-350C-F149D52CADA4}"/>
              </a:ext>
            </a:extLst>
          </p:cNvPr>
          <p:cNvSpPr/>
          <p:nvPr/>
        </p:nvSpPr>
        <p:spPr>
          <a:xfrm rot="5400000">
            <a:off x="5171491" y="3134313"/>
            <a:ext cx="285054" cy="12361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AD4B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D2EDC5-60D2-DDB4-EDB7-79E9C98A4C66}"/>
              </a:ext>
            </a:extLst>
          </p:cNvPr>
          <p:cNvSpPr txBox="1"/>
          <p:nvPr/>
        </p:nvSpPr>
        <p:spPr>
          <a:xfrm>
            <a:off x="5154513" y="3862477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411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81CC61-F39A-BD8D-8BEC-40AB21B5AA8C}"/>
              </a:ext>
            </a:extLst>
          </p:cNvPr>
          <p:cNvSpPr/>
          <p:nvPr/>
        </p:nvSpPr>
        <p:spPr>
          <a:xfrm>
            <a:off x="4681575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526819-C371-38AE-B17D-2215A326CBE3}"/>
              </a:ext>
            </a:extLst>
          </p:cNvPr>
          <p:cNvSpPr/>
          <p:nvPr/>
        </p:nvSpPr>
        <p:spPr>
          <a:xfrm>
            <a:off x="5514488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3E2C6D-679B-14BE-4E68-EAACA184A03D}"/>
              </a:ext>
            </a:extLst>
          </p:cNvPr>
          <p:cNvSpPr txBox="1"/>
          <p:nvPr/>
        </p:nvSpPr>
        <p:spPr>
          <a:xfrm>
            <a:off x="4736914" y="3376120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p           q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C6E0C09-5DA4-231D-350C-F149D52CADA4}"/>
              </a:ext>
            </a:extLst>
          </p:cNvPr>
          <p:cNvSpPr/>
          <p:nvPr/>
        </p:nvSpPr>
        <p:spPr>
          <a:xfrm rot="5400000">
            <a:off x="5171491" y="3134313"/>
            <a:ext cx="285054" cy="12361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AD4B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D2EDC5-60D2-DDB4-EDB7-79E9C98A4C66}"/>
              </a:ext>
            </a:extLst>
          </p:cNvPr>
          <p:cNvSpPr txBox="1"/>
          <p:nvPr/>
        </p:nvSpPr>
        <p:spPr>
          <a:xfrm>
            <a:off x="5154513" y="3862477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A6E48-E690-E05A-596A-EED774734CB3}"/>
              </a:ext>
            </a:extLst>
          </p:cNvPr>
          <p:cNvSpPr txBox="1"/>
          <p:nvPr/>
        </p:nvSpPr>
        <p:spPr>
          <a:xfrm>
            <a:off x="384648" y="3560786"/>
            <a:ext cx="15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Freie Wahl einer Zahl </a:t>
            </a:r>
            <a:r>
              <a:rPr lang="de-DE" sz="1600" i="1" dirty="0">
                <a:solidFill>
                  <a:srgbClr val="00AD4B"/>
                </a:solidFill>
              </a:rPr>
              <a:t>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11F065-1BEA-C1AE-06F0-B6C0F4CCC8FB}"/>
              </a:ext>
            </a:extLst>
          </p:cNvPr>
          <p:cNvSpPr txBox="1"/>
          <p:nvPr/>
        </p:nvSpPr>
        <p:spPr>
          <a:xfrm>
            <a:off x="2076884" y="3560785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Zahlenpaar </a:t>
            </a:r>
            <a:r>
              <a:rPr lang="en-US" sz="1600" i="1" dirty="0">
                <a:solidFill>
                  <a:srgbClr val="00AD4B"/>
                </a:solidFill>
              </a:rPr>
              <a:t>(</a:t>
            </a:r>
            <a:r>
              <a:rPr lang="en-US" sz="1600" i="1" dirty="0" err="1">
                <a:solidFill>
                  <a:srgbClr val="00AD4B"/>
                </a:solidFill>
              </a:rPr>
              <a:t>e,n</a:t>
            </a:r>
            <a:r>
              <a:rPr lang="en-US" sz="1600" i="1" dirty="0">
                <a:solidFill>
                  <a:srgbClr val="00AD4B"/>
                </a:solidFill>
              </a:rPr>
              <a:t>)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public key</a:t>
            </a:r>
            <a:endParaRPr lang="de-DE" sz="1600" i="1" dirty="0">
              <a:solidFill>
                <a:srgbClr val="00AD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81CC61-F39A-BD8D-8BEC-40AB21B5AA8C}"/>
              </a:ext>
            </a:extLst>
          </p:cNvPr>
          <p:cNvSpPr/>
          <p:nvPr/>
        </p:nvSpPr>
        <p:spPr>
          <a:xfrm>
            <a:off x="4681575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526819-C371-38AE-B17D-2215A326CBE3}"/>
              </a:ext>
            </a:extLst>
          </p:cNvPr>
          <p:cNvSpPr/>
          <p:nvPr/>
        </p:nvSpPr>
        <p:spPr>
          <a:xfrm>
            <a:off x="5514488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3E2C6D-679B-14BE-4E68-EAACA184A03D}"/>
              </a:ext>
            </a:extLst>
          </p:cNvPr>
          <p:cNvSpPr txBox="1"/>
          <p:nvPr/>
        </p:nvSpPr>
        <p:spPr>
          <a:xfrm>
            <a:off x="4736914" y="3376120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p           q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C6E0C09-5DA4-231D-350C-F149D52CADA4}"/>
              </a:ext>
            </a:extLst>
          </p:cNvPr>
          <p:cNvSpPr/>
          <p:nvPr/>
        </p:nvSpPr>
        <p:spPr>
          <a:xfrm rot="5400000">
            <a:off x="5171491" y="3134313"/>
            <a:ext cx="285054" cy="12361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AD4B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D2EDC5-60D2-DDB4-EDB7-79E9C98A4C66}"/>
              </a:ext>
            </a:extLst>
          </p:cNvPr>
          <p:cNvSpPr txBox="1"/>
          <p:nvPr/>
        </p:nvSpPr>
        <p:spPr>
          <a:xfrm>
            <a:off x="5154513" y="3862477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A6E48-E690-E05A-596A-EED774734CB3}"/>
              </a:ext>
            </a:extLst>
          </p:cNvPr>
          <p:cNvSpPr txBox="1"/>
          <p:nvPr/>
        </p:nvSpPr>
        <p:spPr>
          <a:xfrm>
            <a:off x="384648" y="3560786"/>
            <a:ext cx="15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Freie Wahl einer Zahl </a:t>
            </a:r>
            <a:r>
              <a:rPr lang="de-DE" sz="1600" i="1" dirty="0">
                <a:solidFill>
                  <a:srgbClr val="00AD4B"/>
                </a:solidFill>
              </a:rPr>
              <a:t>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11F065-1BEA-C1AE-06F0-B6C0F4CCC8FB}"/>
              </a:ext>
            </a:extLst>
          </p:cNvPr>
          <p:cNvSpPr txBox="1"/>
          <p:nvPr/>
        </p:nvSpPr>
        <p:spPr>
          <a:xfrm>
            <a:off x="2076884" y="3560785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Zahlenpaar </a:t>
            </a:r>
            <a:r>
              <a:rPr lang="en-US" sz="1600" i="1" dirty="0">
                <a:solidFill>
                  <a:srgbClr val="00AD4B"/>
                </a:solidFill>
              </a:rPr>
              <a:t>(</a:t>
            </a:r>
            <a:r>
              <a:rPr lang="en-US" sz="1600" i="1" dirty="0" err="1">
                <a:solidFill>
                  <a:srgbClr val="00AD4B"/>
                </a:solidFill>
              </a:rPr>
              <a:t>e,n</a:t>
            </a:r>
            <a:r>
              <a:rPr lang="en-US" sz="1600" i="1" dirty="0">
                <a:solidFill>
                  <a:srgbClr val="00AD4B"/>
                </a:solidFill>
              </a:rPr>
              <a:t>)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public key</a:t>
            </a:r>
            <a:endParaRPr lang="de-DE" sz="1600" i="1" dirty="0">
              <a:solidFill>
                <a:srgbClr val="00AD4B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11B6D1-DC5D-6CBE-B56E-96F5B49499F7}"/>
              </a:ext>
            </a:extLst>
          </p:cNvPr>
          <p:cNvSpPr txBox="1"/>
          <p:nvPr/>
        </p:nvSpPr>
        <p:spPr>
          <a:xfrm>
            <a:off x="5578257" y="1088484"/>
            <a:ext cx="285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Berechnung der Zahl </a:t>
            </a:r>
            <a:r>
              <a:rPr lang="de-DE" sz="1600" i="1" dirty="0">
                <a:solidFill>
                  <a:srgbClr val="00AD4B"/>
                </a:solidFill>
              </a:rPr>
              <a:t>d nach der euklidischen Norm.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99345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79278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F8A403-76CD-582F-847B-1EDB0ABE1BB6}"/>
              </a:ext>
            </a:extLst>
          </p:cNvPr>
          <p:cNvSpPr txBox="1"/>
          <p:nvPr/>
        </p:nvSpPr>
        <p:spPr>
          <a:xfrm>
            <a:off x="7181093" y="2431426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AD4B"/>
                </a:solidFill>
              </a:rPr>
              <a:t>Die </a:t>
            </a:r>
            <a:r>
              <a:rPr lang="en-US" sz="1600" dirty="0" err="1">
                <a:solidFill>
                  <a:srgbClr val="00AD4B"/>
                </a:solidFill>
              </a:rPr>
              <a:t>Zahl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i="1" dirty="0">
                <a:solidFill>
                  <a:srgbClr val="00AD4B"/>
                </a:solidFill>
              </a:rPr>
              <a:t>d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private key.</a:t>
            </a:r>
            <a:endParaRPr lang="de-DE" sz="1600" i="1" dirty="0">
              <a:solidFill>
                <a:srgbClr val="00AD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11B6D1-DC5D-6CBE-B56E-96F5B49499F7}"/>
              </a:ext>
            </a:extLst>
          </p:cNvPr>
          <p:cNvSpPr txBox="1"/>
          <p:nvPr/>
        </p:nvSpPr>
        <p:spPr>
          <a:xfrm>
            <a:off x="5578257" y="1088484"/>
            <a:ext cx="285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Berechnung der Zahl </a:t>
            </a:r>
            <a:r>
              <a:rPr lang="de-DE" sz="1600" i="1" dirty="0">
                <a:solidFill>
                  <a:srgbClr val="00AD4B"/>
                </a:solidFill>
              </a:rPr>
              <a:t>d nach der euklidischen Norm.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99345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79278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F8A403-76CD-582F-847B-1EDB0ABE1BB6}"/>
              </a:ext>
            </a:extLst>
          </p:cNvPr>
          <p:cNvSpPr txBox="1"/>
          <p:nvPr/>
        </p:nvSpPr>
        <p:spPr>
          <a:xfrm>
            <a:off x="5384042" y="2363574"/>
            <a:ext cx="436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AD4B"/>
                </a:solidFill>
              </a:rPr>
              <a:t>Die </a:t>
            </a:r>
            <a:r>
              <a:rPr lang="en-US" sz="1600" dirty="0" err="1">
                <a:solidFill>
                  <a:srgbClr val="00AD4B"/>
                </a:solidFill>
              </a:rPr>
              <a:t>Zahl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i="1" dirty="0">
                <a:solidFill>
                  <a:srgbClr val="00AD4B"/>
                </a:solidFill>
              </a:rPr>
              <a:t>d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private key.</a:t>
            </a:r>
            <a:endParaRPr lang="de-DE" sz="1600" i="1" dirty="0">
              <a:solidFill>
                <a:srgbClr val="00AD4B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1A18F-B6FC-8F51-C1F3-31A25DA883E0}"/>
              </a:ext>
            </a:extLst>
          </p:cNvPr>
          <p:cNvSpPr/>
          <p:nvPr/>
        </p:nvSpPr>
        <p:spPr>
          <a:xfrm>
            <a:off x="820780" y="2569500"/>
            <a:ext cx="3810881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A6E48-E690-E05A-596A-EED774734CB3}"/>
              </a:ext>
            </a:extLst>
          </p:cNvPr>
          <p:cNvSpPr txBox="1"/>
          <p:nvPr/>
        </p:nvSpPr>
        <p:spPr>
          <a:xfrm>
            <a:off x="384648" y="2316878"/>
            <a:ext cx="15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Freie Wahl einer Zahl </a:t>
            </a:r>
            <a:r>
              <a:rPr lang="de-DE" sz="1600" i="1" dirty="0">
                <a:solidFill>
                  <a:srgbClr val="00AD4B"/>
                </a:solidFill>
              </a:rPr>
              <a:t>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11F065-1BEA-C1AE-06F0-B6C0F4CCC8FB}"/>
              </a:ext>
            </a:extLst>
          </p:cNvPr>
          <p:cNvSpPr txBox="1"/>
          <p:nvPr/>
        </p:nvSpPr>
        <p:spPr>
          <a:xfrm>
            <a:off x="2076884" y="2316877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Zahlenpaar </a:t>
            </a:r>
            <a:r>
              <a:rPr lang="en-US" sz="1600" i="1" dirty="0">
                <a:solidFill>
                  <a:srgbClr val="00AD4B"/>
                </a:solidFill>
              </a:rPr>
              <a:t>(</a:t>
            </a:r>
            <a:r>
              <a:rPr lang="en-US" sz="1600" i="1" dirty="0" err="1">
                <a:solidFill>
                  <a:srgbClr val="00AD4B"/>
                </a:solidFill>
              </a:rPr>
              <a:t>e,n</a:t>
            </a:r>
            <a:r>
              <a:rPr lang="en-US" sz="1600" i="1" dirty="0">
                <a:solidFill>
                  <a:srgbClr val="00AD4B"/>
                </a:solidFill>
              </a:rPr>
              <a:t>)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public key</a:t>
            </a:r>
            <a:endParaRPr lang="de-DE" sz="1600" i="1" dirty="0">
              <a:solidFill>
                <a:srgbClr val="00AD4B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26F1866-4C7C-E436-C9F0-555617B73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3109644"/>
            <a:ext cx="2125558" cy="1611411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19128095-954B-0123-F54C-E02CF758D29B}"/>
              </a:ext>
            </a:extLst>
          </p:cNvPr>
          <p:cNvSpPr txBox="1"/>
          <p:nvPr/>
        </p:nvSpPr>
        <p:spPr>
          <a:xfrm>
            <a:off x="4092631" y="2807711"/>
            <a:ext cx="423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Rechenvorschrift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Verschl</a:t>
            </a:r>
            <a:r>
              <a:rPr lang="de-DE" dirty="0" err="1"/>
              <a:t>üsselung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653840-9393-AC65-E5AB-2EE2C893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6" y="3295787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feld 2047">
            <a:extLst>
              <a:ext uri="{FF2B5EF4-FFF2-40B4-BE49-F238E27FC236}">
                <a16:creationId xmlns:a16="http://schemas.microsoft.com/office/drawing/2014/main" id="{ABD45478-AADE-B913-3ADD-2CDD7FE92714}"/>
              </a:ext>
            </a:extLst>
          </p:cNvPr>
          <p:cNvSpPr txBox="1"/>
          <p:nvPr/>
        </p:nvSpPr>
        <p:spPr>
          <a:xfrm>
            <a:off x="4134275" y="3593925"/>
            <a:ext cx="423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Rechenvorschrift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Entschl</a:t>
            </a:r>
            <a:r>
              <a:rPr lang="de-DE" dirty="0" err="1"/>
              <a:t>üsselung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99BA27-9FC1-E0AD-073C-1887557E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80" y="3962594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7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</a:t>
            </a:r>
            <a:endParaRPr lang="de-DE" i="1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AFA044A-B3F1-0A45-4973-AD502267B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547C4A2-8ED0-92D0-B589-F279D79B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1C3ABE1-B44E-31D5-4198-249FB671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98C1863-A482-E5B8-5A1A-209137C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8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Bildschirmpräsentation (16:9)</PresentationFormat>
  <Paragraphs>227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1052</cp:revision>
  <dcterms:created xsi:type="dcterms:W3CDTF">2015-12-03T10:35:01Z</dcterms:created>
  <dcterms:modified xsi:type="dcterms:W3CDTF">2022-12-20T12:19:23Z</dcterms:modified>
</cp:coreProperties>
</file>