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9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9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5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EBC9-EE3D-4673-BDB1-D2154CAEF321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DB3B-9E19-4173-B09A-A5FAC817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4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3356927" y="889730"/>
            <a:ext cx="6527425" cy="5424616"/>
            <a:chOff x="3356927" y="889730"/>
            <a:chExt cx="6527425" cy="542461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929" y="889730"/>
              <a:ext cx="6527423" cy="5424616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4959178" y="1309816"/>
              <a:ext cx="4860325" cy="4044779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Canvas</a:t>
              </a:r>
              <a:r>
                <a:rPr lang="de-DE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Area</a:t>
              </a:r>
              <a:endParaRPr lang="de-D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356930" y="1057955"/>
              <a:ext cx="2148722" cy="251861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Window</a:t>
              </a:r>
              <a:r>
                <a:rPr lang="de-DE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Menu</a:t>
              </a:r>
              <a:endParaRPr lang="de-D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356929" y="1309816"/>
              <a:ext cx="1602250" cy="404477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Tab Group</a:t>
              </a:r>
              <a:endParaRPr lang="de-D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356929" y="5354595"/>
              <a:ext cx="6462574" cy="80557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Textbox</a:t>
              </a:r>
              <a:endParaRPr lang="de-D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56927" y="1309816"/>
              <a:ext cx="1602250" cy="26768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Tab Menu</a:t>
              </a:r>
              <a:endParaRPr lang="de-D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59" y="933139"/>
            <a:ext cx="3791479" cy="2229161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>
          <a:xfrm flipV="1">
            <a:off x="4122298" y="3713490"/>
            <a:ext cx="488951" cy="63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1930400" y="3257550"/>
            <a:ext cx="628650" cy="673100"/>
            <a:chOff x="1930400" y="3257550"/>
            <a:chExt cx="838200" cy="673100"/>
          </a:xfrm>
        </p:grpSpPr>
        <p:cxnSp>
          <p:nvCxnSpPr>
            <p:cNvPr id="7" name="Gerader Verbinder 6"/>
            <p:cNvCxnSpPr/>
            <p:nvPr/>
          </p:nvCxnSpPr>
          <p:spPr>
            <a:xfrm flipV="1">
              <a:off x="1930400" y="3492500"/>
              <a:ext cx="838200" cy="63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V="1">
              <a:off x="1930400" y="3924300"/>
              <a:ext cx="838200" cy="635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 flipV="1">
              <a:off x="1930400" y="3707140"/>
              <a:ext cx="838200" cy="63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1930400" y="3257550"/>
              <a:ext cx="838200" cy="6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2" name="Gerader Verbinder 11"/>
          <p:cNvCxnSpPr/>
          <p:nvPr/>
        </p:nvCxnSpPr>
        <p:spPr>
          <a:xfrm>
            <a:off x="4122298" y="3268990"/>
            <a:ext cx="488951" cy="0"/>
          </a:xfrm>
          <a:prstGeom prst="line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122298" y="3491240"/>
            <a:ext cx="488951" cy="0"/>
          </a:xfrm>
          <a:prstGeom prst="line">
            <a:avLst/>
          </a:prstGeom>
          <a:ln w="190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59050" y="3116590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Shape</a:t>
            </a:r>
            <a:endParaRPr lang="de-DE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59050" y="3355345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Selected Shape</a:t>
            </a:r>
            <a:endParaRPr lang="de-DE" sz="1100" dirty="0"/>
          </a:p>
        </p:txBody>
      </p:sp>
      <p:sp>
        <p:nvSpPr>
          <p:cNvPr id="24" name="Textfeld 23"/>
          <p:cNvSpPr txBox="1"/>
          <p:nvPr/>
        </p:nvSpPr>
        <p:spPr>
          <a:xfrm>
            <a:off x="2559050" y="3577595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Disabled</a:t>
            </a:r>
            <a:r>
              <a:rPr lang="de-DE" sz="1100" dirty="0" smtClean="0"/>
              <a:t> Shape</a:t>
            </a:r>
            <a:endParaRPr lang="de-DE" sz="1100" dirty="0"/>
          </a:p>
        </p:txBody>
      </p:sp>
      <p:sp>
        <p:nvSpPr>
          <p:cNvPr id="25" name="Textfeld 24"/>
          <p:cNvSpPr txBox="1"/>
          <p:nvPr/>
        </p:nvSpPr>
        <p:spPr>
          <a:xfrm>
            <a:off x="2559050" y="379984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Selected </a:t>
            </a:r>
            <a:r>
              <a:rPr lang="de-DE" sz="1100" dirty="0" err="1" smtClean="0"/>
              <a:t>disabled</a:t>
            </a:r>
            <a:r>
              <a:rPr lang="de-DE" sz="1100" dirty="0" smtClean="0"/>
              <a:t> Shape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4641671" y="3128018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Cutting</a:t>
            </a:r>
            <a:r>
              <a:rPr lang="de-DE" sz="1100" dirty="0" smtClean="0"/>
              <a:t> </a:t>
            </a:r>
            <a:r>
              <a:rPr lang="de-DE" sz="1100" dirty="0" err="1" smtClean="0"/>
              <a:t>direction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4611249" y="336296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Offset </a:t>
            </a:r>
            <a:r>
              <a:rPr lang="de-DE" sz="1100" dirty="0" err="1" smtClean="0"/>
              <a:t>direction</a:t>
            </a:r>
            <a:endParaRPr lang="de-DE" sz="1100" dirty="0"/>
          </a:p>
        </p:txBody>
      </p:sp>
      <p:sp>
        <p:nvSpPr>
          <p:cNvPr id="28" name="Textfeld 27"/>
          <p:cNvSpPr txBox="1"/>
          <p:nvPr/>
        </p:nvSpPr>
        <p:spPr>
          <a:xfrm>
            <a:off x="4611249" y="3589035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Offsetted</a:t>
            </a:r>
            <a:r>
              <a:rPr lang="de-DE" sz="1100" dirty="0" smtClean="0"/>
              <a:t> Shape</a:t>
            </a:r>
            <a:endParaRPr lang="de-DE" sz="1100" dirty="0"/>
          </a:p>
        </p:txBody>
      </p:sp>
      <p:sp>
        <p:nvSpPr>
          <p:cNvPr id="29" name="Legende mit Linie 1 28"/>
          <p:cNvSpPr/>
          <p:nvPr/>
        </p:nvSpPr>
        <p:spPr>
          <a:xfrm>
            <a:off x="5386455" y="1066800"/>
            <a:ext cx="793750" cy="400050"/>
          </a:xfrm>
          <a:prstGeom prst="borderCallout1">
            <a:avLst>
              <a:gd name="adj1" fmla="val 18750"/>
              <a:gd name="adj2" fmla="val -8333"/>
              <a:gd name="adj3" fmla="val 53770"/>
              <a:gd name="adj4" fmla="val -7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Selection</a:t>
            </a:r>
            <a:r>
              <a:rPr lang="de-DE" sz="1200" dirty="0" smtClean="0"/>
              <a:t> </a:t>
            </a:r>
            <a:r>
              <a:rPr lang="de-DE" sz="1200" dirty="0" err="1" smtClean="0"/>
              <a:t>area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4164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Kohlöffel</dc:creator>
  <cp:lastModifiedBy>Christian Kohlöffel</cp:lastModifiedBy>
  <cp:revision>5</cp:revision>
  <dcterms:created xsi:type="dcterms:W3CDTF">2020-03-29T08:38:34Z</dcterms:created>
  <dcterms:modified xsi:type="dcterms:W3CDTF">2020-03-29T14:11:58Z</dcterms:modified>
</cp:coreProperties>
</file>