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1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12" y="-1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7561EE-660B-2346-AFEF-DC62F969B627}" type="datetimeFigureOut">
              <a:rPr lang="en-US" smtClean="0"/>
              <a:t>4/30/15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87EA6-7CAC-4147-A9E3-352F4BA76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18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87EA6-7CAC-4147-A9E3-352F4BA765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33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4/30/15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4/30/15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4/30/15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  <a:p>
            <a:pPr lvl="4"/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4/30/15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twitter.com/2014/introducing-fabric" TargetMode="External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et.fabric.i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fabric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resentation by Joe Cosenza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0142" y="105187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12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42" y="2694498"/>
            <a:ext cx="8830254" cy="243057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Twitter-Out your mobile app with fabric</a:t>
            </a:r>
          </a:p>
          <a:p>
            <a:r>
              <a:rPr lang="en-US" dirty="0" smtClean="0"/>
              <a:t>fabric provides developers with the “tools of Twitter” to boost downloads, popularity and revenue… This also applies to Twitter, by heavily utilizing their services</a:t>
            </a:r>
          </a:p>
          <a:p>
            <a:r>
              <a:rPr lang="en-US" dirty="0" smtClean="0"/>
              <a:t>If you’re interested, fabric is free to obtain at </a:t>
            </a:r>
            <a:r>
              <a:rPr lang="en-US" dirty="0" smtClean="0">
                <a:hlinkClick r:id="rId2"/>
              </a:rPr>
              <a:t>http://get.fabric.io</a:t>
            </a:r>
            <a:endParaRPr lang="en-US" dirty="0" smtClean="0"/>
          </a:p>
          <a:p>
            <a:r>
              <a:rPr lang="en-US" dirty="0" smtClean="0"/>
              <a:t>More information can </a:t>
            </a:r>
            <a:r>
              <a:rPr lang="en-US" dirty="0"/>
              <a:t>be found at </a:t>
            </a:r>
            <a:r>
              <a:rPr lang="en-US" dirty="0">
                <a:hlinkClick r:id="rId3"/>
              </a:rPr>
              <a:t>https://blog.twitter.com/2014/introducing-</a:t>
            </a:r>
            <a:r>
              <a:rPr lang="en-US" dirty="0" smtClean="0">
                <a:hlinkClick r:id="rId3"/>
              </a:rPr>
              <a:t>fabric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1304" y="4822709"/>
            <a:ext cx="5356604" cy="209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84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81901"/>
            <a:ext cx="4396416" cy="394932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Developed by Twitter</a:t>
            </a:r>
          </a:p>
          <a:p>
            <a:r>
              <a:rPr lang="en-US" dirty="0" smtClean="0"/>
              <a:t>Designed for SDK integration to create mobile applications</a:t>
            </a:r>
          </a:p>
          <a:p>
            <a:r>
              <a:rPr lang="en-US" dirty="0" smtClean="0"/>
              <a:t>Provides tools and libraries to integrate Twitter-type features into the user’s mobile application</a:t>
            </a:r>
          </a:p>
          <a:p>
            <a:r>
              <a:rPr lang="en-US" dirty="0" smtClean="0"/>
              <a:t>The mission statement of fabric is to solve the challenges developers face: stability, distribution, revenue and identity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149" y="2058843"/>
            <a:ext cx="4782851" cy="41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568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241" y="2513540"/>
            <a:ext cx="8574212" cy="4131199"/>
          </a:xfrm>
        </p:spPr>
        <p:txBody>
          <a:bodyPr>
            <a:normAutofit/>
          </a:bodyPr>
          <a:lstStyle/>
          <a:p>
            <a:r>
              <a:rPr lang="en-US" dirty="0" smtClean="0"/>
              <a:t>fabric has four main features </a:t>
            </a:r>
          </a:p>
          <a:p>
            <a:pPr lvl="1"/>
            <a:r>
              <a:rPr lang="en-US" dirty="0" err="1" smtClean="0"/>
              <a:t>Crashlytics</a:t>
            </a:r>
            <a:r>
              <a:rPr lang="en-US" dirty="0" smtClean="0"/>
              <a:t> Kit</a:t>
            </a:r>
          </a:p>
          <a:p>
            <a:pPr lvl="2"/>
            <a:r>
              <a:rPr lang="en-US" dirty="0" smtClean="0"/>
              <a:t>Supports </a:t>
            </a:r>
            <a:r>
              <a:rPr lang="en-US" dirty="0" err="1" smtClean="0"/>
              <a:t>iOS</a:t>
            </a:r>
            <a:r>
              <a:rPr lang="en-US" dirty="0"/>
              <a:t> </a:t>
            </a:r>
            <a:r>
              <a:rPr lang="en-US" dirty="0" smtClean="0"/>
              <a:t>and Android</a:t>
            </a:r>
          </a:p>
          <a:p>
            <a:pPr lvl="1"/>
            <a:r>
              <a:rPr lang="en-US" dirty="0" smtClean="0"/>
              <a:t>Twitter Kit</a:t>
            </a:r>
          </a:p>
          <a:p>
            <a:pPr lvl="2"/>
            <a:r>
              <a:rPr lang="en-US" dirty="0" smtClean="0"/>
              <a:t>Supports Android and </a:t>
            </a:r>
            <a:r>
              <a:rPr lang="en-US" dirty="0" err="1" smtClean="0"/>
              <a:t>iOS</a:t>
            </a:r>
            <a:r>
              <a:rPr lang="en-US" dirty="0" smtClean="0"/>
              <a:t> SDKs</a:t>
            </a:r>
          </a:p>
          <a:p>
            <a:pPr lvl="1"/>
            <a:r>
              <a:rPr lang="en-US" dirty="0" err="1" smtClean="0"/>
              <a:t>MoPub</a:t>
            </a:r>
            <a:r>
              <a:rPr lang="en-US" dirty="0" smtClean="0"/>
              <a:t> Kit</a:t>
            </a:r>
          </a:p>
          <a:p>
            <a:pPr lvl="2"/>
            <a:r>
              <a:rPr lang="en-US" dirty="0" smtClean="0"/>
              <a:t>Mobile app business tracking product</a:t>
            </a:r>
          </a:p>
          <a:p>
            <a:pPr lvl="1"/>
            <a:r>
              <a:rPr lang="en-US" dirty="0" smtClean="0"/>
              <a:t>Digits</a:t>
            </a:r>
          </a:p>
          <a:p>
            <a:pPr lvl="2"/>
            <a:r>
              <a:rPr lang="en-US" dirty="0" smtClean="0"/>
              <a:t>Twitter identity/</a:t>
            </a:r>
            <a:r>
              <a:rPr lang="en-US" dirty="0"/>
              <a:t>s</a:t>
            </a:r>
            <a:r>
              <a:rPr lang="en-US" dirty="0" smtClean="0"/>
              <a:t>ign</a:t>
            </a:r>
            <a:r>
              <a:rPr lang="en-US" dirty="0"/>
              <a:t>-</a:t>
            </a:r>
            <a:r>
              <a:rPr lang="en-US" dirty="0" smtClean="0"/>
              <a:t>on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167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crashlytics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40" y="2267728"/>
            <a:ext cx="5503789" cy="4862395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A system for tracking app usage</a:t>
            </a:r>
          </a:p>
          <a:p>
            <a:pPr lvl="1"/>
            <a:r>
              <a:rPr lang="en-US" dirty="0" smtClean="0"/>
              <a:t>User interaction</a:t>
            </a:r>
          </a:p>
          <a:p>
            <a:pPr lvl="1"/>
            <a:r>
              <a:rPr lang="en-US" dirty="0" smtClean="0"/>
              <a:t>Crashes</a:t>
            </a:r>
          </a:p>
          <a:p>
            <a:r>
              <a:rPr lang="en-US" dirty="0" smtClean="0"/>
              <a:t>Provisions</a:t>
            </a:r>
          </a:p>
          <a:p>
            <a:pPr lvl="1"/>
            <a:r>
              <a:rPr lang="en-US" dirty="0" smtClean="0"/>
              <a:t>Defensive reporting</a:t>
            </a:r>
          </a:p>
          <a:p>
            <a:pPr lvl="1"/>
            <a:r>
              <a:rPr lang="en-US" dirty="0" smtClean="0"/>
              <a:t>Stack unwinding</a:t>
            </a:r>
          </a:p>
          <a:p>
            <a:pPr lvl="1"/>
            <a:r>
              <a:rPr lang="en-US" dirty="0" smtClean="0"/>
              <a:t>Mach exceptions</a:t>
            </a:r>
          </a:p>
          <a:p>
            <a:pPr lvl="1"/>
            <a:r>
              <a:rPr lang="en-US" dirty="0" smtClean="0"/>
              <a:t>Uncaught/caught exception reporting</a:t>
            </a:r>
          </a:p>
          <a:p>
            <a:pPr lvl="1"/>
            <a:r>
              <a:rPr lang="en-US" dirty="0" smtClean="0"/>
              <a:t>Fully automated </a:t>
            </a:r>
            <a:r>
              <a:rPr lang="en-US" dirty="0" err="1" smtClean="0"/>
              <a:t>deobufuscation</a:t>
            </a:r>
            <a:endParaRPr lang="en-US" dirty="0" smtClean="0"/>
          </a:p>
          <a:p>
            <a:r>
              <a:rPr lang="en-US" dirty="0" smtClean="0"/>
              <a:t>Supports Android NDK for Android developers</a:t>
            </a:r>
          </a:p>
          <a:p>
            <a:r>
              <a:rPr lang="en-US" dirty="0" smtClean="0"/>
              <a:t>Kits include</a:t>
            </a:r>
          </a:p>
          <a:p>
            <a:pPr lvl="1"/>
            <a:r>
              <a:rPr lang="en-US" dirty="0" err="1" smtClean="0"/>
              <a:t>crashytics</a:t>
            </a:r>
            <a:endParaRPr lang="en-US" dirty="0" smtClean="0"/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rashlytics</a:t>
            </a:r>
            <a:r>
              <a:rPr lang="en-US" dirty="0" smtClean="0"/>
              <a:t> (beta)</a:t>
            </a:r>
          </a:p>
          <a:p>
            <a:pPr lvl="2"/>
            <a:r>
              <a:rPr lang="en-US" dirty="0" smtClean="0"/>
              <a:t>Provides cross-platform support for </a:t>
            </a:r>
            <a:r>
              <a:rPr lang="en-US" dirty="0" err="1" smtClean="0"/>
              <a:t>iOS</a:t>
            </a:r>
            <a:r>
              <a:rPr lang="en-US" dirty="0" smtClean="0"/>
              <a:t> and Android</a:t>
            </a:r>
          </a:p>
          <a:p>
            <a:pPr lvl="2"/>
            <a:r>
              <a:rPr lang="en-US" dirty="0" smtClean="0"/>
              <a:t>Tracks tests from multiple users and developers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rashlytics</a:t>
            </a:r>
            <a:r>
              <a:rPr lang="en-US" dirty="0" smtClean="0"/>
              <a:t> Answers</a:t>
            </a:r>
          </a:p>
          <a:p>
            <a:r>
              <a:rPr lang="en-US" dirty="0" smtClean="0"/>
              <a:t>Supports integration with many IDE’s such as </a:t>
            </a:r>
            <a:r>
              <a:rPr lang="en-US" dirty="0" err="1" smtClean="0"/>
              <a:t>Xcode</a:t>
            </a:r>
            <a:r>
              <a:rPr lang="en-US" dirty="0" smtClean="0"/>
              <a:t>, Android Studio, Eclipse, and </a:t>
            </a:r>
            <a:r>
              <a:rPr lang="en-US" dirty="0" err="1" smtClean="0"/>
              <a:t>IntelliJ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844" y="2257672"/>
            <a:ext cx="2773292" cy="44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137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1570"/>
            <a:ext cx="9144000" cy="572643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77651" y="92405"/>
            <a:ext cx="6852227" cy="1039165"/>
          </a:xfrm>
        </p:spPr>
        <p:txBody>
          <a:bodyPr/>
          <a:lstStyle/>
          <a:p>
            <a:r>
              <a:rPr lang="en-US" sz="2800" dirty="0" err="1"/>
              <a:t>c</a:t>
            </a:r>
            <a:r>
              <a:rPr lang="en-US" sz="2800" dirty="0" err="1" smtClean="0"/>
              <a:t>rashlytics</a:t>
            </a:r>
            <a:r>
              <a:rPr lang="en-US" dirty="0" smtClean="0"/>
              <a:t> </a:t>
            </a:r>
            <a:r>
              <a:rPr lang="en-US" sz="4400" dirty="0" smtClean="0"/>
              <a:t>(</a:t>
            </a:r>
            <a:r>
              <a:rPr lang="en-US" sz="2800" dirty="0" smtClean="0"/>
              <a:t>screenshot</a:t>
            </a:r>
            <a:r>
              <a:rPr lang="en-US" sz="4400" dirty="0" smtClean="0"/>
              <a:t>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58769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witter 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054" y="2724740"/>
            <a:ext cx="4552329" cy="408790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Allows easy integration of twitter into the developer’s application</a:t>
            </a:r>
          </a:p>
          <a:p>
            <a:r>
              <a:rPr lang="en-US" dirty="0" smtClean="0"/>
              <a:t>Biggest feature: Users can use their Twitter account to sign into the application</a:t>
            </a:r>
          </a:p>
          <a:p>
            <a:r>
              <a:rPr lang="en-US" dirty="0" smtClean="0"/>
              <a:t>Supports user sign in, user tweet, real-time public tweet access, keyword searching etc.</a:t>
            </a:r>
          </a:p>
          <a:p>
            <a:r>
              <a:rPr lang="en-US" dirty="0" smtClean="0"/>
              <a:t>Lets developers access Twitter content/services including their APIs and SDKs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103" y="2770094"/>
            <a:ext cx="3669387" cy="335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165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30237"/>
            <a:ext cx="9144001" cy="657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323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MoPub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558424"/>
            <a:ext cx="3598632" cy="4072805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MoPub</a:t>
            </a:r>
            <a:r>
              <a:rPr lang="en-US" dirty="0" smtClean="0"/>
              <a:t> is basically an easy to use advertisement manager to integrate advertisements into your application</a:t>
            </a:r>
          </a:p>
          <a:p>
            <a:r>
              <a:rPr lang="en-US" dirty="0" smtClean="0"/>
              <a:t>Supports Google based advertisements, imported from third party companies</a:t>
            </a:r>
          </a:p>
          <a:p>
            <a:r>
              <a:rPr lang="en-US" dirty="0" smtClean="0"/>
              <a:t>Main purpose is to generate advertisement income for the developer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907" y="3042201"/>
            <a:ext cx="5315493" cy="298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51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2271174"/>
            <a:ext cx="3598632" cy="458682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Digits allows users to sign on and create accounts on the application using their phone number rather than a social account or email</a:t>
            </a:r>
          </a:p>
          <a:p>
            <a:r>
              <a:rPr lang="en-US" dirty="0" smtClean="0"/>
              <a:t>Easier and more accessible to users who do not use social media or email as their main form of communication thus including a larger consumer base</a:t>
            </a:r>
          </a:p>
          <a:p>
            <a:r>
              <a:rPr lang="en-US" i="1" dirty="0" smtClean="0"/>
              <a:t>“Twitter created digits because the state of the login ecosystem is so dysfunctional” </a:t>
            </a:r>
            <a:r>
              <a:rPr lang="en-US" dirty="0" smtClean="0"/>
              <a:t>–Jeff Seibert, fabric Director of Product.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879" y="3028512"/>
            <a:ext cx="4914097" cy="302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44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79</TotalTime>
  <Words>399</Words>
  <Application>Microsoft Macintosh PowerPoint</Application>
  <PresentationFormat>On-screen Show (4:3)</PresentationFormat>
  <Paragraphs>55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Genesis</vt:lpstr>
      <vt:lpstr>fabric</vt:lpstr>
      <vt:lpstr>introduction</vt:lpstr>
      <vt:lpstr>features</vt:lpstr>
      <vt:lpstr>crashlytics</vt:lpstr>
      <vt:lpstr>crashlytics (screenshot)</vt:lpstr>
      <vt:lpstr>twitter kit</vt:lpstr>
      <vt:lpstr>PowerPoint Presentation</vt:lpstr>
      <vt:lpstr>MoPub</vt:lpstr>
      <vt:lpstr>digits</vt:lpstr>
      <vt:lpstr>conclusion</vt:lpstr>
    </vt:vector>
  </TitlesOfParts>
  <Company>University of Colorado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fabric</dc:title>
  <dc:creator>Joe Cosenza</dc:creator>
  <cp:lastModifiedBy>Joe Cosenza</cp:lastModifiedBy>
  <cp:revision>10</cp:revision>
  <dcterms:created xsi:type="dcterms:W3CDTF">2015-04-30T18:25:58Z</dcterms:created>
  <dcterms:modified xsi:type="dcterms:W3CDTF">2015-04-30T19:45:31Z</dcterms:modified>
</cp:coreProperties>
</file>