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6" r:id="rId9"/>
    <p:sldId id="267" r:id="rId10"/>
    <p:sldId id="268" r:id="rId11"/>
    <p:sldId id="270" r:id="rId12"/>
    <p:sldId id="274" r:id="rId13"/>
    <p:sldId id="275" r:id="rId14"/>
    <p:sldId id="262" r:id="rId15"/>
    <p:sldId id="263" r:id="rId16"/>
    <p:sldId id="264" r:id="rId17"/>
    <p:sldId id="271" r:id="rId18"/>
  </p:sldIdLst>
  <p:sldSz cx="12192000" cy="6858000"/>
  <p:notesSz cx="6858000" cy="9144000"/>
  <p:embeddedFontLst>
    <p:embeddedFont>
      <p:font typeface="G마켓 산스 TTF Medium" panose="02000000000000000000" pitchFamily="2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G마켓 산스 TTF Light" panose="02000000000000000000" pitchFamily="2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마켓 산스 TTF Bold" panose="02000000000000000000" pitchFamily="2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814E-8A71-4D6D-A6C6-87056E74A1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0A66-0A9F-4104-B56A-06F0D83BC1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814E-8A71-4D6D-A6C6-87056E74A1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0A66-0A9F-4104-B56A-06F0D83B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2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814E-8A71-4D6D-A6C6-87056E74A1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0A66-0A9F-4104-B56A-06F0D83B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2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814E-8A71-4D6D-A6C6-87056E74A1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0A66-0A9F-4104-B56A-06F0D83B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814E-8A71-4D6D-A6C6-87056E74A1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0A66-0A9F-4104-B56A-06F0D83BC1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814E-8A71-4D6D-A6C6-87056E74A1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0A66-0A9F-4104-B56A-06F0D83B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814E-8A71-4D6D-A6C6-87056E74A1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0A66-0A9F-4104-B56A-06F0D83B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5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814E-8A71-4D6D-A6C6-87056E74A1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0A66-0A9F-4104-B56A-06F0D83B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6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814E-8A71-4D6D-A6C6-87056E74A1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0A66-0A9F-4104-B56A-06F0D83B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9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85814E-8A71-4D6D-A6C6-87056E74A1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390A66-0A9F-4104-B56A-06F0D83B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3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814E-8A71-4D6D-A6C6-87056E74A1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0A66-0A9F-4104-B56A-06F0D83B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5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85814E-8A71-4D6D-A6C6-87056E74A12B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390A66-0A9F-4104-B56A-06F0D83BC1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2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99908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스마트 횡단보도 데이터분석 계획안</a:t>
            </a:r>
            <a:endParaRPr lang="ko-KR" altLang="en-US" sz="4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7280" y="4618180"/>
            <a:ext cx="10058400" cy="1143000"/>
          </a:xfrm>
        </p:spPr>
        <p:txBody>
          <a:bodyPr/>
          <a:lstStyle/>
          <a:p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분임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조정민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김가영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윤형원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최효정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7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34365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8925" y="1576864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5" y="717758"/>
            <a:ext cx="5667065" cy="54639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7987" y="2876729"/>
            <a:ext cx="4557713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교통약자 변수의 경우 세 가지 모두 </a:t>
            </a:r>
            <a:endParaRPr lang="en-US" altLang="ko-KR" b="1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상관관계가 어느 정도 </a:t>
            </a:r>
            <a:endParaRPr lang="en-US" altLang="ko-KR" b="1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드러남을 알 수 있다</a:t>
            </a:r>
            <a:r>
              <a:rPr lang="en-US" altLang="ko-KR" b="1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0049" y="218063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요약</a:t>
            </a:r>
            <a:endParaRPr lang="ko-KR" altLang="en-US" sz="24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0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93210" y="1017916"/>
            <a:ext cx="565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공휴일 여부에 따른 평균 보행 시간</a:t>
            </a:r>
            <a:endParaRPr lang="ko-KR" altLang="en-US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98" y="2340454"/>
            <a:ext cx="11287125" cy="23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3210" y="629728"/>
            <a:ext cx="565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상관 분석</a:t>
            </a:r>
            <a:endParaRPr lang="ko-KR" altLang="en-US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4299" y="467552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유의미한 상관관계를 보임</a:t>
            </a:r>
            <a:r>
              <a:rPr lang="en-US" altLang="ko-KR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36" y="1287111"/>
            <a:ext cx="3448050" cy="44748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94336" y="4219575"/>
            <a:ext cx="3448050" cy="120967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24299" y="2729568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낮은 상관관계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4" name="직선 화살표 연결선 3"/>
          <p:cNvCxnSpPr>
            <a:stCxn id="5" idx="3"/>
          </p:cNvCxnSpPr>
          <p:nvPr/>
        </p:nvCxnSpPr>
        <p:spPr>
          <a:xfrm flipV="1">
            <a:off x="7742386" y="4824412"/>
            <a:ext cx="481913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>
            <a:off x="7858897" y="1729946"/>
            <a:ext cx="914400" cy="914400"/>
          </a:xfrm>
          <a:prstGeom prst="bentConnector3">
            <a:avLst>
              <a:gd name="adj1" fmla="val 10135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5400000">
            <a:off x="7869889" y="3228508"/>
            <a:ext cx="985543" cy="862849"/>
          </a:xfrm>
          <a:prstGeom prst="bentConnector3">
            <a:avLst>
              <a:gd name="adj1" fmla="val 10015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2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8537" y="741101"/>
            <a:ext cx="5000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선정 결과</a:t>
            </a:r>
            <a:endParaRPr lang="ko-KR" altLang="en-US" sz="32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1163" y="1982709"/>
            <a:ext cx="87153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한달 분량의 데이터에서 보행시간과 유의미한 관계가 </a:t>
            </a:r>
            <a:endParaRPr lang="en-US" altLang="ko-KR" sz="28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있는 </a:t>
            </a:r>
            <a:r>
              <a:rPr lang="ko-KR" altLang="en-US" sz="28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것은 </a:t>
            </a:r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교통약자 데이터</a:t>
            </a:r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뿐임</a:t>
            </a:r>
            <a:r>
              <a:rPr lang="en-US" altLang="ko-KR" sz="28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이는 </a:t>
            </a:r>
            <a:r>
              <a:rPr lang="ko-KR" altLang="en-US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데이터의 양이 부족함에서 오는 </a:t>
            </a:r>
            <a:r>
              <a:rPr lang="ko-KR" altLang="en-US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결과일수도 </a:t>
            </a:r>
            <a:endParaRPr lang="en-US" altLang="ko-KR" sz="20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있기 </a:t>
            </a:r>
            <a:r>
              <a:rPr lang="ko-KR" altLang="en-US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때문에 </a:t>
            </a:r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간의 데이터를 받게 되면 달라질 수 있음</a:t>
            </a:r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년치 데이터를 받아 다시 분석할 계획</a:t>
            </a:r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41163" y="1739745"/>
            <a:ext cx="8909737" cy="37175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데이터분석 계획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49365" y="3643642"/>
            <a:ext cx="3398520" cy="171661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Time Series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Analysis</a:t>
            </a:r>
          </a:p>
          <a:p>
            <a:pPr algn="ctr"/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시계열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분석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215515" y="2324100"/>
            <a:ext cx="3257550" cy="3238500"/>
          </a:xfrm>
          <a:prstGeom prst="ellipse">
            <a:avLst/>
          </a:prstGeom>
          <a:noFill/>
          <a:ln>
            <a:solidFill>
              <a:srgbClr val="BD5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419850" y="2324100"/>
            <a:ext cx="3257550" cy="3238500"/>
          </a:xfrm>
          <a:prstGeom prst="ellipse">
            <a:avLst/>
          </a:prstGeom>
          <a:noFill/>
          <a:ln>
            <a:solidFill>
              <a:srgbClr val="BD5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074545" y="3643642"/>
            <a:ext cx="3398520" cy="17166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Linear Regression </a:t>
            </a:r>
          </a:p>
          <a:p>
            <a:pPr algn="ctr"/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선형회귀 분석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80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4-1.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선형회귀 분석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098" name="Picture 2" descr="단순 선형 회귀 분석을 사용 중인 경우 직교 회귀 분석이 더 나은 방법인 이유 알아보기 Using Simple Linear  Regression for Instrument Calibration? Learn why Orthogonal Regression is a  Better Appro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03" y="1845734"/>
            <a:ext cx="6303753" cy="42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9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4-2. </a:t>
            </a:r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시계열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분석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074" name="Picture 2" descr="시계열 분석과 트레이딩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02" y="1846263"/>
            <a:ext cx="624715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9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495800" y="2762250"/>
            <a:ext cx="3189288" cy="1012825"/>
          </a:xfrm>
        </p:spPr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52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71" y="140131"/>
            <a:ext cx="1312109" cy="61898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데이터분석 목적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26" name="Picture 2" descr="휠체어 장애인 일러스트 ai 다운로드 download Wheelchair disabled vector - Urbanbrush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033" b="20549"/>
          <a:stretch/>
        </p:blipFill>
        <p:spPr bwMode="auto">
          <a:xfrm>
            <a:off x="2971337" y="2996241"/>
            <a:ext cx="4069543" cy="3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99" y="3382592"/>
            <a:ext cx="3110244" cy="3114136"/>
          </a:xfrm>
          <a:prstGeom prst="rect">
            <a:avLst/>
          </a:prstGeom>
        </p:spPr>
      </p:pic>
      <p:sp>
        <p:nvSpPr>
          <p:cNvPr id="6" name="타원형 설명선 5"/>
          <p:cNvSpPr/>
          <p:nvPr/>
        </p:nvSpPr>
        <p:spPr>
          <a:xfrm flipH="1">
            <a:off x="2482218" y="2511133"/>
            <a:ext cx="2419350" cy="1447800"/>
          </a:xfrm>
          <a:prstGeom prst="wedgeEllipseCallout">
            <a:avLst>
              <a:gd name="adj1" fmla="val -26920"/>
              <a:gd name="adj2" fmla="val 664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85983" y="299624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^^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13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데이터셋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소개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99" y="2382238"/>
            <a:ext cx="5040657" cy="3354328"/>
          </a:xfrm>
        </p:spPr>
      </p:pic>
      <p:pic>
        <p:nvPicPr>
          <p:cNvPr id="2054" name="Picture 6" descr="대한민국 통계청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40" y="1959836"/>
            <a:ext cx="3776730" cy="377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80" y="4446659"/>
            <a:ext cx="17526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전처리 과정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16" y="2920489"/>
            <a:ext cx="5135328" cy="1560658"/>
          </a:xfrm>
        </p:spPr>
      </p:pic>
    </p:spTree>
    <p:extLst>
      <p:ext uri="{BB962C8B-B14F-4D97-AF65-F5344CB8AC3E}">
        <p14:creationId xmlns:p14="http://schemas.microsoft.com/office/powerpoint/2010/main" val="8524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6335" y="286603"/>
            <a:ext cx="10058400" cy="1450757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전처리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과정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(Alteryx)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175" y="2375720"/>
            <a:ext cx="11356720" cy="34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3-1.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선정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보행자 관련 변수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교통약자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휠체어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유모차의 수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날씨 관련 변수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기온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습도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강수량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풍향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공휴일 여부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3-2.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변수선정 이유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2324100"/>
            <a:ext cx="522969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09550"/>
            <a:ext cx="6179865" cy="60052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52726" y="85726"/>
            <a:ext cx="2105024" cy="2124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774" y="85725"/>
            <a:ext cx="24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기상변수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보행시간</a:t>
            </a:r>
            <a:endParaRPr lang="en-US" altLang="ko-KR" b="1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산점도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726" y="4090769"/>
            <a:ext cx="2105024" cy="2124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05626" y="85726"/>
            <a:ext cx="2105024" cy="2124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89343" y="1857414"/>
            <a:ext cx="111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기온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16987" y="4090769"/>
            <a:ext cx="111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습도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1" y="1857414"/>
            <a:ext cx="111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풍향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1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34365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1" y="717758"/>
            <a:ext cx="5571813" cy="55115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4700" y="717758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4" y="717758"/>
            <a:ext cx="5334001" cy="5511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74" y="95250"/>
            <a:ext cx="53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교통약자</a:t>
            </a:r>
            <a:r>
              <a:rPr lang="en-US" altLang="ko-KR" b="1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b="1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보행시간 </a:t>
            </a:r>
            <a:r>
              <a:rPr lang="ko-KR" altLang="en-US" b="1" dirty="0" err="1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산점도</a:t>
            </a:r>
            <a:r>
              <a:rPr lang="ko-KR" altLang="en-US" b="1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회귀선</a:t>
            </a:r>
            <a:endParaRPr lang="ko-KR" altLang="en-US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5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191</Words>
  <Application>Microsoft Office PowerPoint</Application>
  <PresentationFormat>와이드스크린</PresentationFormat>
  <Paragraphs>48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G마켓 산스 TTF Medium</vt:lpstr>
      <vt:lpstr>맑은 고딕</vt:lpstr>
      <vt:lpstr>Calibri Light</vt:lpstr>
      <vt:lpstr>G마켓 산스 TTF Light</vt:lpstr>
      <vt:lpstr>Calibri</vt:lpstr>
      <vt:lpstr>G마켓 산스 TTF Bold</vt:lpstr>
      <vt:lpstr>추억</vt:lpstr>
      <vt:lpstr>스마트 횡단보도 데이터분석 계획안</vt:lpstr>
      <vt:lpstr>1. 데이터분석 목적</vt:lpstr>
      <vt:lpstr>2. 데이터셋 소개</vt:lpstr>
      <vt:lpstr>3. 데이터 전처리 과정</vt:lpstr>
      <vt:lpstr>3. 데이터 전처리 과정(Alteryx)</vt:lpstr>
      <vt:lpstr>3-1. 변수 선정</vt:lpstr>
      <vt:lpstr>3-2. 변수선정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데이터분석 계획</vt:lpstr>
      <vt:lpstr>4-1. 선형회귀 분석</vt:lpstr>
      <vt:lpstr>4-2. 시계열 분석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횡단보도 데이터분석 계획안</dc:title>
  <dc:creator>Admin</dc:creator>
  <cp:lastModifiedBy>Admin</cp:lastModifiedBy>
  <cp:revision>22</cp:revision>
  <dcterms:created xsi:type="dcterms:W3CDTF">2022-07-11T07:30:36Z</dcterms:created>
  <dcterms:modified xsi:type="dcterms:W3CDTF">2022-07-12T08:10:11Z</dcterms:modified>
</cp:coreProperties>
</file>