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16FB-77D9-6D14-BF70-B8D9AC448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14416-2C8B-7152-FA11-A62F157C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25EA9-881E-D5AF-B53C-2CD3B0EE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76055-0A91-9C03-9073-2C83F43B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E3F2C-0212-ABD5-0A18-AC0196B5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F6AD-8FA8-C1AA-6312-3B17CC1B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ADF01-C0D5-9522-17E5-B18F90BA9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3ADD6-7CDA-2A4B-DE6A-D613B42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08D12-33BB-BF07-5CD1-D864F2BC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FCC43-96CA-82FA-0A79-3E1FCD06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A540B-9FB6-3AA2-4EF6-8F31FC4E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96FD9-ED19-2C1E-971A-E2675104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8AA5E-CDC2-3EA1-484D-21A97BCB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848F4-1594-83C1-0CBB-131BD90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2D256-D9A8-6BDA-A983-B715C7D6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8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408B-2498-7632-BA0E-AF92643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1A7B-D560-827A-B9E2-81AD979C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57F2-3994-A8C1-0EF6-28805BB1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60834-BEF0-BE49-8687-F1B5917F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6BAD-FB3B-016B-9CB6-3A0085AD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1298-DCEB-8074-43A1-A6C4D6C8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4F8D0-D6C7-0A0C-D272-F3DC13FB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16F63-139E-E6D1-A429-E71611F6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9D55E-629C-2527-7511-AEB241BC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11A85-5286-754F-6EAC-0D607431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FD7B2-471D-0078-23EE-8C57B2EA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A2B0D-3AF4-2BBE-9D62-B76E4DEF7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D6265-CCD5-D713-6F4C-A502B0DB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AF01A-02E4-6ACD-73F1-B39A85FC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350E2-A9D6-E996-E36D-227C5FA7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D1941-0620-BB5A-DAA2-62FBC5F0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88240-41FE-0D1F-7F54-2B6C6AF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50E43-DDCA-2CAD-5300-1481EB7B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4AA32-870F-5D26-E655-90060AD1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8A4D9-2FB2-1101-7FDF-B2E1A9EE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84F44-2148-6B2A-A9A8-268908E17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E8F7D-C096-F316-046C-AFAA08BD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26168A-A216-F59B-4F65-68A4B26A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493A3-83E9-C978-7C2D-331EBF1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2D525-559A-69B4-79F0-17D6E7B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D4DFB-7D38-550E-E441-A82E0109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AA1B4-A6EC-39C3-4FFD-4EB02259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ADA88-8E65-CDA2-0D98-036BBAC2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45B55-2681-8C18-55F4-0A5529B9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898D4-B20C-DC33-BC5D-BA238C20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CC30D-A43F-15F9-D8E0-D5F8693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624EF-6F3D-C284-DFCF-F4367CD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7FC0-C691-9D72-5F1C-C0D69DF0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7FC12-B514-25E8-67B0-38100CCB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450A8-1683-4265-16D2-CCD5C7C5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30B9C-B88C-E5FC-8583-83930A1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42693-CA62-0354-6A54-055E8D99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BF5D-C144-4E8D-A1BD-2594E270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D37E2-F25A-700A-6DC3-3A326640C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3F72E-DC95-4CB3-3981-E6B3FCE1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7D6BD-BD9B-06F7-FF62-7C6B78D0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8C71F-18D2-9936-203A-6F113FDA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962C1-7A12-1366-0AF3-0E72B782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4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0C0B8-BB91-1205-DD29-6F0CDDFC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FF9E7-96AE-5423-4434-E7FE20DF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9DFB9-5C64-8809-9F96-7EF6AB35B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F44E-A7DE-4695-A74A-1AA7E5FBB11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D82-0519-E374-4B0C-46B9B769C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BDEF1-EDC2-A3B1-C96D-65879F94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12AD-1C38-451C-AE50-CF1709C32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7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Reformer: the efficient transformer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ICLR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46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97D4F2-20BC-548C-AB21-03F0CDE9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183700-2204-565D-BBBD-31F74258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1CF132-6994-5F60-1D8C-DEB7D056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F8A16F-283A-63D1-4FB1-5F9E3F80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9B12EB-D0EE-7935-7691-753C3B0C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CAA2C-4707-9B87-6E21-686E58A5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57E011-8E1B-F610-39A9-84131C20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5C4B67-9929-B21A-E120-155D9B84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9A9-48FF-06B2-1875-9CD501E21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D776E-3D3E-607A-D975-E9D602B3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5A52BB-885A-6827-FC1A-05F79520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</Words>
  <Application>Microsoft Office PowerPoint</Application>
  <PresentationFormat>宽屏</PresentationFormat>
  <Paragraphs>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Reformer: the efficient transformer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进超 颜</dc:creator>
  <cp:lastModifiedBy>进超 颜</cp:lastModifiedBy>
  <cp:revision>1</cp:revision>
  <dcterms:created xsi:type="dcterms:W3CDTF">2024-06-20T14:25:33Z</dcterms:created>
  <dcterms:modified xsi:type="dcterms:W3CDTF">2024-06-27T15:28:12Z</dcterms:modified>
</cp:coreProperties>
</file>