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15314-B0AB-F347-B278-A82488D03E86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129CC-D8AC-9C48-B985-6EC2064D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4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129CC-D8AC-9C48-B985-6EC2064DE4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8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BA6A-B7CC-2E32-49B6-0E71E27C3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170B9-62DE-702E-8D71-9783D8883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FFF5-B40A-11E2-BE9A-0A99F931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4271E-5A9B-DFD4-1BEE-A8415B1C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0DEF7-E475-B007-E3AD-EF5AA39A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9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FDAF-9E31-284C-86C6-08212845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63F6C-DA18-7EF4-9966-56DD558FD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87CC-3441-C652-5E3E-BD47945F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CCE9-8087-E25C-5F61-0819007A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82AA-6CB7-F382-FE4E-09F058F3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28B0C-5DDB-8AA1-CF61-0A16FEE6F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0A7C1-94A2-95FA-9A5F-4978549A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3AAC-BFA6-44DA-20A8-25AD5A24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73F4-FAB0-3A61-1A37-3D45ABE3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4580-D5A0-182B-07D3-C6E77A14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F9EA-2664-7A85-8339-3C3672F7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333A-3B56-6C65-339F-4B7F81B9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18DC6-B8B1-8612-15EF-767513C0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92E9A-0AEB-77A0-5618-12905F5F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41FEF-CFE7-E369-9751-B70D2131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63FA-4ED3-A1AA-A78A-F2BA8969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D55-058D-0BCE-A0E2-86835D134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C5295-0B16-4909-BD35-E74DA6ED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89D9-F3F9-0E34-442F-4D613323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5010-FB09-1F1D-50A8-3DCB373F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5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E0C6-B31E-6400-310C-B9CE6FB7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312B-CEDB-D8DF-EF74-D9A46D3DB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D46AF-7493-C0E5-C8CF-B4CDB378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A28B6-3EF9-2D8C-8CDB-B979092B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1DA72-FF50-265E-5564-E0C0A789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3E05-3EE7-4AE2-E1C3-62EE187D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8731-0FC6-9DB9-AD28-F891C488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5EB65-3EFE-C17A-710A-E534993E6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77639-17F4-20C9-C6E6-5254411B7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10A72-7E21-2447-AC9F-A1365DF17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8723C-6AFB-9ED8-BC6B-66F4B99B5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F497A-A7EC-A1A1-F18A-A71D72EB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02A22-5C75-69CE-2E6A-351E8269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2DD87-849A-9801-DC0F-C3D1E031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4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6B4C-DC3D-6860-37AC-A46FEF0C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BCAB3-A0B0-6449-5CBC-7D5411B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E3D45-EE82-6FEF-E0C9-E7DC9692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AEF86-9553-0A5A-CD62-3EE0CD1A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0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018E9-13EB-BD72-EDA8-BA5C9647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BFDCB-6432-91D1-F4EE-91941C51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9E362-B2AA-B1D4-F620-91429C49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8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5078-B8E0-7CB9-24BC-BEF69C8F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DA994-0CFF-ECBD-8798-7D316F55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E0FEC-5742-3E34-9FEE-99A32D3CE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05C4B-C7B3-D665-9808-89D5FDC4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E7B2C-6A2D-AE3E-179A-6E1F2F09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5BD87-64E4-0625-265E-824F22C8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8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F5D2-1322-D96B-DE51-CE0924B7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A4024-2E3B-DA9A-8E28-128775CA7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286BB-4E88-B87B-FD80-88EFA3D48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D3623-705A-327E-31A8-E0BC664B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27EAB-DB24-87EC-BEA2-7D7CF7FD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91F69-9AB3-9E78-97C5-B3156EA3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1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DADAA-84F2-DE6F-6350-C81BBAFF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CF261-5991-C489-AA9E-8BC20E8F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AFDB-C816-CC4D-54F8-B0F0F09B5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0B1C-AC8E-2D6E-F169-52532CBB0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1EF6-5ABA-C100-16EB-E68417EDE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6ED2-16AA-3705-F614-FFFBB1405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Ace distance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B7EB0-72DC-D950-8D52-0F6570EC7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Stateflow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1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583F-6A80-C6AB-C46F-69906521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27477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/>
              <a:t>State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C90A6-8FDA-21D1-5ECD-D44406890EE5}"/>
              </a:ext>
            </a:extLst>
          </p:cNvPr>
          <p:cNvSpPr/>
          <p:nvPr/>
        </p:nvSpPr>
        <p:spPr>
          <a:xfrm>
            <a:off x="6695089" y="447138"/>
            <a:ext cx="1996966" cy="882869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52A61C8-B95B-7178-74FA-C7FB0C594AC2}"/>
              </a:ext>
            </a:extLst>
          </p:cNvPr>
          <p:cNvSpPr/>
          <p:nvPr/>
        </p:nvSpPr>
        <p:spPr>
          <a:xfrm>
            <a:off x="6632027" y="1800162"/>
            <a:ext cx="2123090" cy="1500691"/>
          </a:xfrm>
          <a:prstGeom prst="diamond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cache available?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285B77-5B3B-9B4E-C554-82F92F2D8C96}"/>
              </a:ext>
            </a:extLst>
          </p:cNvPr>
          <p:cNvSpPr/>
          <p:nvPr/>
        </p:nvSpPr>
        <p:spPr>
          <a:xfrm>
            <a:off x="6695089" y="4072359"/>
            <a:ext cx="1996966" cy="882869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Hole detection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3D3893-6318-6FD8-32EA-DBA6D5E123D5}"/>
              </a:ext>
            </a:extLst>
          </p:cNvPr>
          <p:cNvSpPr/>
          <p:nvPr/>
        </p:nvSpPr>
        <p:spPr>
          <a:xfrm>
            <a:off x="6695089" y="5491788"/>
            <a:ext cx="1996966" cy="882869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Ball detection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9C928-950E-12E5-F7B2-C877D37F2AE8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93572" y="1330007"/>
            <a:ext cx="0" cy="47015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0403B5-6332-2E61-71D0-1D259AA912E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693572" y="3300853"/>
            <a:ext cx="0" cy="771506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8C8E55-B8CD-5857-484C-9EF373EFA8F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693572" y="4955228"/>
            <a:ext cx="0" cy="53656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A7673-3651-775D-65B7-8B4D790EA19B}"/>
              </a:ext>
            </a:extLst>
          </p:cNvPr>
          <p:cNvSpPr/>
          <p:nvPr/>
        </p:nvSpPr>
        <p:spPr>
          <a:xfrm>
            <a:off x="4167351" y="4072359"/>
            <a:ext cx="1996966" cy="882869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Load hole position from cache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FAB96D1-96D4-A0BE-5E9B-EE10C538BF14}"/>
              </a:ext>
            </a:extLst>
          </p:cNvPr>
          <p:cNvCxnSpPr>
            <a:cxnSpLocks/>
            <a:stCxn id="9" idx="1"/>
            <a:endCxn id="19" idx="0"/>
          </p:cNvCxnSpPr>
          <p:nvPr/>
        </p:nvCxnSpPr>
        <p:spPr>
          <a:xfrm rot="10800000" flipV="1">
            <a:off x="5165835" y="2550507"/>
            <a:ext cx="1466193" cy="1521851"/>
          </a:xfrm>
          <a:prstGeom prst="bentConnector2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3563F31-CD5A-CAE3-3512-B446EF94B317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5441464" y="4679597"/>
            <a:ext cx="977995" cy="1529255"/>
          </a:xfrm>
          <a:prstGeom prst="bentConnector2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4445600-39E3-F000-D318-860346C3E9D1}"/>
              </a:ext>
            </a:extLst>
          </p:cNvPr>
          <p:cNvSpPr/>
          <p:nvPr/>
        </p:nvSpPr>
        <p:spPr>
          <a:xfrm>
            <a:off x="9690538" y="4077213"/>
            <a:ext cx="1996966" cy="882869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 hole position</a:t>
            </a:r>
          </a:p>
          <a:p>
            <a:pPr algn="ctr"/>
            <a:r>
              <a:rPr lang="en-US" sz="1600" dirty="0"/>
              <a:t>in cache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80957B-35D2-F666-D28C-2EA8EE7F6DC4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8692055" y="4513794"/>
            <a:ext cx="998483" cy="485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8307755-B715-C32F-7786-E391C57671A5}"/>
              </a:ext>
            </a:extLst>
          </p:cNvPr>
          <p:cNvSpPr txBox="1"/>
          <p:nvPr/>
        </p:nvSpPr>
        <p:spPr>
          <a:xfrm>
            <a:off x="5672907" y="2211953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077F2C-4B04-05B6-5464-7DB4EE66CC35}"/>
              </a:ext>
            </a:extLst>
          </p:cNvPr>
          <p:cNvSpPr txBox="1"/>
          <p:nvPr/>
        </p:nvSpPr>
        <p:spPr>
          <a:xfrm rot="5400000">
            <a:off x="7672431" y="3486566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D44EF4C-E15D-850A-6889-16D2FFF4DA2B}"/>
              </a:ext>
            </a:extLst>
          </p:cNvPr>
          <p:cNvSpPr txBox="1">
            <a:spLocks/>
          </p:cNvSpPr>
          <p:nvPr/>
        </p:nvSpPr>
        <p:spPr>
          <a:xfrm>
            <a:off x="693683" y="33015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292491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29</Words>
  <Application>Microsoft Macintosh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Ace distance</vt:lpstr>
      <vt:lpstr>State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distance</dc:title>
  <dc:creator>Szabolcs Jóczik</dc:creator>
  <cp:lastModifiedBy>Szabolcs Jóczik</cp:lastModifiedBy>
  <cp:revision>1</cp:revision>
  <dcterms:created xsi:type="dcterms:W3CDTF">2022-06-24T17:38:59Z</dcterms:created>
  <dcterms:modified xsi:type="dcterms:W3CDTF">2022-06-24T17:51:32Z</dcterms:modified>
</cp:coreProperties>
</file>